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ink/ink3.xml" ContentType="application/inkml+xml"/>
  <Override PartName="/ppt/notesSlides/notesSlide5.xml" ContentType="application/vnd.openxmlformats-officedocument.presentationml.notesSlide+xml"/>
  <Override PartName="/ppt/ink/ink4.xml" ContentType="application/inkml+xml"/>
  <Override PartName="/ppt/notesSlides/notesSlide6.xml" ContentType="application/vnd.openxmlformats-officedocument.presentationml.notesSlide+xml"/>
  <Override PartName="/ppt/ink/ink5.xml" ContentType="application/inkml+xml"/>
  <Override PartName="/ppt/notesSlides/notesSlide7.xml" ContentType="application/vnd.openxmlformats-officedocument.presentationml.notesSlide+xml"/>
  <Override PartName="/ppt/ink/ink6.xml" ContentType="application/inkml+xml"/>
  <Override PartName="/ppt/notesSlides/notesSlide8.xml" ContentType="application/vnd.openxmlformats-officedocument.presentationml.notesSlide+xml"/>
  <Override PartName="/ppt/ink/ink7.xml" ContentType="application/inkml+xml"/>
  <Override PartName="/ppt/notesSlides/notesSlide9.xml" ContentType="application/vnd.openxmlformats-officedocument.presentationml.notesSlide+xml"/>
  <Override PartName="/ppt/ink/ink8.xml" ContentType="application/inkml+xml"/>
  <Override PartName="/ppt/notesSlides/notesSlide10.xml" ContentType="application/vnd.openxmlformats-officedocument.presentationml.notesSlide+xml"/>
  <Override PartName="/ppt/ink/ink9.xml" ContentType="application/inkml+xml"/>
  <Override PartName="/ppt/notesSlides/notesSlide11.xml" ContentType="application/vnd.openxmlformats-officedocument.presentationml.notesSlide+xml"/>
  <Override PartName="/ppt/ink/ink10.xml" ContentType="application/inkml+xml"/>
  <Override PartName="/ppt/notesSlides/notesSlide12.xml" ContentType="application/vnd.openxmlformats-officedocument.presentationml.notesSlide+xml"/>
  <Override PartName="/ppt/ink/ink11.xml" ContentType="application/inkml+xml"/>
  <Override PartName="/ppt/notesSlides/notesSlide13.xml" ContentType="application/vnd.openxmlformats-officedocument.presentationml.notesSlide+xml"/>
  <Override PartName="/ppt/ink/ink12.xml" ContentType="application/inkml+xml"/>
  <Override PartName="/ppt/notesSlides/notesSlide14.xml" ContentType="application/vnd.openxmlformats-officedocument.presentationml.notesSlide+xml"/>
  <Override PartName="/ppt/ink/ink13.xml" ContentType="application/inkml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1" r:id="rId4"/>
  </p:sldMasterIdLst>
  <p:notesMasterIdLst>
    <p:notesMasterId r:id="rId20"/>
  </p:notesMasterIdLst>
  <p:handoutMasterIdLst>
    <p:handoutMasterId r:id="rId21"/>
  </p:handoutMasterIdLst>
  <p:sldIdLst>
    <p:sldId id="583" r:id="rId5"/>
    <p:sldId id="266" r:id="rId6"/>
    <p:sldId id="574" r:id="rId7"/>
    <p:sldId id="575" r:id="rId8"/>
    <p:sldId id="573" r:id="rId9"/>
    <p:sldId id="576" r:id="rId10"/>
    <p:sldId id="584" r:id="rId11"/>
    <p:sldId id="585" r:id="rId12"/>
    <p:sldId id="577" r:id="rId13"/>
    <p:sldId id="578" r:id="rId14"/>
    <p:sldId id="579" r:id="rId15"/>
    <p:sldId id="580" r:id="rId16"/>
    <p:sldId id="581" r:id="rId17"/>
    <p:sldId id="582" r:id="rId18"/>
    <p:sldId id="260" r:id="rId19"/>
  </p:sldIdLst>
  <p:sldSz cx="12192000" cy="6858000"/>
  <p:notesSz cx="6858000" cy="9144000"/>
  <p:custDataLst>
    <p:tags r:id="rId2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D7EB"/>
    <a:srgbClr val="FFC000"/>
    <a:srgbClr val="FE46E8"/>
    <a:srgbClr val="DE107C"/>
    <a:srgbClr val="009993"/>
    <a:srgbClr val="7366CE"/>
    <a:srgbClr val="DA4911"/>
    <a:srgbClr val="A42384"/>
    <a:srgbClr val="352A84"/>
    <a:srgbClr val="E5E0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Mittlere Formatvorlage 1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505E3EF-67EA-436B-97B2-0124C06EBD24}" styleName="Mittlere Formatvorlage 4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Designformatvorlage 2 - Akz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5" autoAdjust="0"/>
    <p:restoredTop sz="88034" autoAdjust="0"/>
  </p:normalViewPr>
  <p:slideViewPr>
    <p:cSldViewPr showGuides="1">
      <p:cViewPr varScale="1">
        <p:scale>
          <a:sx n="55" d="100"/>
          <a:sy n="55" d="100"/>
        </p:scale>
        <p:origin x="1060" y="60"/>
      </p:cViewPr>
      <p:guideLst/>
    </p:cSldViewPr>
  </p:slideViewPr>
  <p:outlineViewPr>
    <p:cViewPr>
      <p:scale>
        <a:sx n="33" d="100"/>
        <a:sy n="33" d="100"/>
      </p:scale>
      <p:origin x="0" y="-10819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56" d="100"/>
          <a:sy n="56" d="100"/>
        </p:scale>
        <p:origin x="3120" y="6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31F95A3-CA10-48B1-B55C-CF13D45FDD1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9DB8122-1BD0-4B2E-990C-C93B6547FF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D0F7C8-C00B-4F0E-93DF-D4C8C8A37D26}" type="datetime5">
              <a:rPr lang="en-GB" smtClean="0"/>
              <a:t>5-May-24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A4309-1449-469B-A842-B0B8B289D8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3ABCE71-E515-4435-90FA-2F594AA2BE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1E6EA-EADC-4B6E-9F5B-F30745612C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6238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2-05T14:06:38.636"/>
    </inkml:context>
    <inkml:brush xml:id="br0">
      <inkml:brushProperty name="width" value="0.05" units="cm"/>
      <inkml:brushProperty name="height" value="0.05" units="cm"/>
      <inkml:brushProperty name="color" value="#004F8B"/>
      <inkml:brushProperty name="ignorePressure" value="1"/>
    </inkml:brush>
  </inkml:definitions>
  <inkml:trace contextRef="#ctx0" brushRef="#br0">0 0,'0'0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1BF0CC-ED9D-47BC-B58D-CE7A8E4BDF0C}" type="datetime5">
              <a:rPr lang="en-GB" smtClean="0"/>
              <a:t>4-May-24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249CD-54F2-467B-8963-1BD125B8A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7230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324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2099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325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2800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86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7054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612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557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576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282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378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8084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737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0192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01BF0CC-ED9D-47BC-B58D-CE7A8E4BDF0C}" type="datetime5">
              <a:rPr lang="en-US" smtClean="0"/>
              <a:t>4-May-24</a:t>
            </a:fld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249CD-54F2-467B-8963-1BD125B8A76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979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6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tags" Target="../tags/tag23.xml"/><Relationship Id="rId7" Type="http://schemas.openxmlformats.org/officeDocument/2006/relationships/image" Target="../media/image3.pn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10" Type="http://schemas.openxmlformats.org/officeDocument/2006/relationships/image" Target="../media/image6.svg"/><Relationship Id="rId4" Type="http://schemas.openxmlformats.org/officeDocument/2006/relationships/slideMaster" Target="../slideMasters/slideMaster1.xml"/><Relationship Id="rId9" Type="http://schemas.openxmlformats.org/officeDocument/2006/relationships/image" Target="../media/image5.png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tags" Target="../tags/tag26.xml"/><Relationship Id="rId7" Type="http://schemas.openxmlformats.org/officeDocument/2006/relationships/image" Target="../media/image3.png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10" Type="http://schemas.openxmlformats.org/officeDocument/2006/relationships/image" Target="../media/image6.svg"/><Relationship Id="rId4" Type="http://schemas.openxmlformats.org/officeDocument/2006/relationships/slideMaster" Target="../slideMasters/slideMaster1.xml"/><Relationship Id="rId9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B8EF46EA-35EA-41F8-8456-FC407C808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pc="-100" baseline="0"/>
            </a:lvl1pPr>
          </a:lstStyle>
          <a:p>
            <a:r>
              <a:rPr lang="en-GB" noProof="0" dirty="0"/>
              <a:t>Headline.</a:t>
            </a:r>
          </a:p>
        </p:txBody>
      </p:sp>
      <p:sp>
        <p:nvSpPr>
          <p:cNvPr id="7" name="Content placeholder">
            <a:extLst>
              <a:ext uri="{FF2B5EF4-FFF2-40B4-BE49-F238E27FC236}">
                <a16:creationId xmlns:a16="http://schemas.microsoft.com/office/drawing/2014/main" id="{C2382B55-0E71-419B-B435-6B865AF6D66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3089" y="1931989"/>
            <a:ext cx="11045826" cy="44926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9F6FC4-2921-4308-806E-947E66FB2C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/>
          </a:p>
        </p:txBody>
      </p:sp>
    </p:spTree>
    <p:extLst>
      <p:ext uri="{BB962C8B-B14F-4D97-AF65-F5344CB8AC3E}">
        <p14:creationId xmlns:p14="http://schemas.microsoft.com/office/powerpoint/2010/main" val="1709096619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7319" userDrawn="1">
          <p15:clr>
            <a:srgbClr val="547EBF"/>
          </p15:clr>
        </p15:guide>
        <p15:guide id="2" orient="horz" pos="863" userDrawn="1">
          <p15:clr>
            <a:srgbClr val="547EBF"/>
          </p15:clr>
        </p15:guide>
        <p15:guide id="3" orient="horz" pos="627" userDrawn="1">
          <p15:clr>
            <a:srgbClr val="547EBF"/>
          </p15:clr>
        </p15:guide>
        <p15:guide id="5" orient="horz" pos="1217" userDrawn="1">
          <p15:clr>
            <a:srgbClr val="547EBF"/>
          </p15:clr>
        </p15:guide>
        <p15:guide id="6" orient="horz" pos="4047" userDrawn="1">
          <p15:clr>
            <a:srgbClr val="547EBF"/>
          </p15:clr>
        </p15:guide>
        <p15:guide id="7" pos="361" userDrawn="1">
          <p15:clr>
            <a:srgbClr val="547EBF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3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A9418F7C-80DE-4D7A-BBCE-4EC70883DE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13" name="Subtitle">
            <a:extLst>
              <a:ext uri="{FF2B5EF4-FFF2-40B4-BE49-F238E27FC236}">
                <a16:creationId xmlns:a16="http://schemas.microsoft.com/office/drawing/2014/main" id="{FB416C7F-AF5D-406E-8124-658223C5ED27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602" y="1369801"/>
            <a:ext cx="11045312" cy="374613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Subline.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15CF689-DE85-4790-910F-CC7C91810D8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4" name="Content placeholder left">
            <a:extLst>
              <a:ext uri="{FF2B5EF4-FFF2-40B4-BE49-F238E27FC236}">
                <a16:creationId xmlns:a16="http://schemas.microsoft.com/office/drawing/2014/main" id="{DFE0AD40-471D-42CF-B6F4-751AD6A09F29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73601" y="2305801"/>
            <a:ext cx="3557588" cy="41195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Content placeholder center">
            <a:extLst>
              <a:ext uri="{FF2B5EF4-FFF2-40B4-BE49-F238E27FC236}">
                <a16:creationId xmlns:a16="http://schemas.microsoft.com/office/drawing/2014/main" id="{5024F1FE-08B9-4010-A453-E8D574156D5F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317601" y="2305801"/>
            <a:ext cx="3557588" cy="41195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6" name="Content placeholder right">
            <a:extLst>
              <a:ext uri="{FF2B5EF4-FFF2-40B4-BE49-F238E27FC236}">
                <a16:creationId xmlns:a16="http://schemas.microsoft.com/office/drawing/2014/main" id="{7C05E096-97E5-4A0C-A97E-B5E9874879B9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8061601" y="2305801"/>
            <a:ext cx="3557314" cy="41195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2876538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2" orient="horz" pos="627" userDrawn="1">
          <p15:clr>
            <a:srgbClr val="547EBF"/>
          </p15:clr>
        </p15:guide>
        <p15:guide id="3" orient="horz" pos="863" userDrawn="1">
          <p15:clr>
            <a:srgbClr val="547EBF"/>
          </p15:clr>
        </p15:guide>
        <p15:guide id="4" orient="horz" pos="1099" userDrawn="1">
          <p15:clr>
            <a:srgbClr val="547EBF"/>
          </p15:clr>
        </p15:guide>
        <p15:guide id="5" orient="horz" pos="1452" userDrawn="1">
          <p15:clr>
            <a:srgbClr val="547EBF"/>
          </p15:clr>
        </p15:guide>
        <p15:guide id="6" orient="horz" pos="4047" userDrawn="1">
          <p15:clr>
            <a:srgbClr val="547EBF"/>
          </p15:clr>
        </p15:guide>
        <p15:guide id="7" pos="5077" userDrawn="1">
          <p15:clr>
            <a:srgbClr val="A4A3A4"/>
          </p15:clr>
        </p15:guide>
        <p15:guide id="8" pos="4960" userDrawn="1">
          <p15:clr>
            <a:srgbClr val="A4A3A4"/>
          </p15:clr>
        </p15:guide>
        <p15:guide id="9" pos="2720" userDrawn="1">
          <p15:clr>
            <a:srgbClr val="A4A3A4"/>
          </p15:clr>
        </p15:guide>
        <p15:guide id="10" pos="7319" userDrawn="1">
          <p15:clr>
            <a:srgbClr val="547EBF"/>
          </p15:clr>
        </p15:guide>
        <p15:guide id="11" pos="2603" userDrawn="1">
          <p15:clr>
            <a:srgbClr val="A4A3A4"/>
          </p15:clr>
        </p15:guide>
        <p15:guide id="12" pos="361" userDrawn="1">
          <p15:clr>
            <a:srgbClr val="547EB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picture half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75151038-2B34-43DF-BC15-35E9A3F92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603" y="995401"/>
            <a:ext cx="5428738" cy="37461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15" name="Subtitle">
            <a:extLst>
              <a:ext uri="{FF2B5EF4-FFF2-40B4-BE49-F238E27FC236}">
                <a16:creationId xmlns:a16="http://schemas.microsoft.com/office/drawing/2014/main" id="{9E49366D-F31C-4172-9986-7E1A76748DF3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603" y="1369801"/>
            <a:ext cx="5428738" cy="374613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Subline.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EB4B60F1-7B70-43FB-821E-C6E037FA11E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white">
          <a:xfrm>
            <a:off x="6189601" y="995400"/>
            <a:ext cx="5429314" cy="5429250"/>
          </a:xfrm>
          <a:solidFill>
            <a:schemeClr val="bg2"/>
          </a:solidFill>
        </p:spPr>
        <p:txBody>
          <a:bodyPr bIns="86400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5" name="Content placeholder left">
            <a:extLst>
              <a:ext uri="{FF2B5EF4-FFF2-40B4-BE49-F238E27FC236}">
                <a16:creationId xmlns:a16="http://schemas.microsoft.com/office/drawing/2014/main" id="{A6E7817E-940C-4795-A39D-72157DBF99F0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573601" y="2305800"/>
            <a:ext cx="5429250" cy="411956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2DFC3E00-87D1-4703-ACFB-C77704820DBE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137E634C-0C49-4B29-8414-C5F0B9849E7E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5B4DE6D7-5B2A-44C8-89E6-7C1845BD034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r>
              <a:rPr lang="en-US" dirty="0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465947320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orient="horz" pos="627" userDrawn="1">
          <p15:clr>
            <a:srgbClr val="547EBF"/>
          </p15:clr>
        </p15:guide>
        <p15:guide id="3" pos="7319" userDrawn="1">
          <p15:clr>
            <a:srgbClr val="547EBF"/>
          </p15:clr>
        </p15:guide>
        <p15:guide id="4" pos="3781" userDrawn="1">
          <p15:clr>
            <a:srgbClr val="A4A3A4"/>
          </p15:clr>
        </p15:guide>
        <p15:guide id="5" pos="3899" userDrawn="1">
          <p15:clr>
            <a:srgbClr val="A4A3A4"/>
          </p15:clr>
        </p15:guide>
        <p15:guide id="6" orient="horz" pos="4047" userDrawn="1">
          <p15:clr>
            <a:srgbClr val="547EBF"/>
          </p15:clr>
        </p15:guide>
        <p15:guide id="7" orient="horz" pos="1452" userDrawn="1">
          <p15:clr>
            <a:srgbClr val="547EBF"/>
          </p15:clr>
        </p15:guide>
        <p15:guide id="8" orient="horz" pos="1099" userDrawn="1">
          <p15:clr>
            <a:srgbClr val="547EBF"/>
          </p15:clr>
        </p15:guide>
        <p15:guide id="9" orient="horz" pos="863" userDrawn="1">
          <p15:clr>
            <a:srgbClr val="547EB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picture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Hide logo">
            <a:extLst>
              <a:ext uri="{FF2B5EF4-FFF2-40B4-BE49-F238E27FC236}">
                <a16:creationId xmlns:a16="http://schemas.microsoft.com/office/drawing/2014/main" id="{2C4D1878-0625-4D9D-83D3-AB40E139427A}"/>
              </a:ext>
            </a:extLst>
          </p:cNvPr>
          <p:cNvSpPr/>
          <p:nvPr userDrawn="1"/>
        </p:nvSpPr>
        <p:spPr bwMode="white">
          <a:xfrm>
            <a:off x="5815200" y="246601"/>
            <a:ext cx="655200" cy="37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72000" tIns="36000" rIns="72000" bIns="36000" rtlCol="0" anchor="ctr" anchorCtr="0">
            <a:noAutofit/>
          </a:bodyPr>
          <a:lstStyle/>
          <a:p>
            <a:pPr algn="l"/>
            <a:endParaRPr lang="en-GB" sz="1500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ECAA7DF1-9E26-451F-85F1-B4846E2300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603" y="995401"/>
            <a:ext cx="5428798" cy="37461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17C1D98-9B51-4735-8EA3-B78D834F5884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603" y="1369801"/>
            <a:ext cx="5428798" cy="374613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Subline.</a:t>
            </a:r>
          </a:p>
        </p:txBody>
      </p:sp>
      <p:sp>
        <p:nvSpPr>
          <p:cNvPr id="5" name="Content placeholder left">
            <a:extLst>
              <a:ext uri="{FF2B5EF4-FFF2-40B4-BE49-F238E27FC236}">
                <a16:creationId xmlns:a16="http://schemas.microsoft.com/office/drawing/2014/main" id="{AFE7ADED-6D6F-4398-8F93-91733CAEE998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573600" y="2305801"/>
            <a:ext cx="5429312" cy="41195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EB4B60F1-7B70-43FB-821E-C6E037FA11E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white">
          <a:xfrm>
            <a:off x="6189600" y="2"/>
            <a:ext cx="6002400" cy="6704999"/>
          </a:xfrm>
          <a:solidFill>
            <a:schemeClr val="bg2"/>
          </a:solidFill>
        </p:spPr>
        <p:txBody>
          <a:bodyPr bIns="86400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Datumsplatzhalter 11">
            <a:extLst>
              <a:ext uri="{FF2B5EF4-FFF2-40B4-BE49-F238E27FC236}">
                <a16:creationId xmlns:a16="http://schemas.microsoft.com/office/drawing/2014/main" id="{14057479-E833-48F8-8B61-85F1FD6634E7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705001"/>
            <a:ext cx="559419" cy="152999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fld id="{1ACE1EAD-5434-4668-A59D-A1DBEF509A21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5B1D5A8F-3163-45E7-9975-8D011A5534B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37600" y="6705001"/>
            <a:ext cx="280800" cy="152999"/>
          </a:xfr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923374499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899" userDrawn="1">
          <p15:clr>
            <a:srgbClr val="A4A3A4"/>
          </p15:clr>
        </p15:guide>
        <p15:guide id="2" pos="3781" userDrawn="1">
          <p15:clr>
            <a:srgbClr val="A4A3A4"/>
          </p15:clr>
        </p15:guide>
        <p15:guide id="3" pos="361" userDrawn="1">
          <p15:clr>
            <a:srgbClr val="547EBF"/>
          </p15:clr>
        </p15:guide>
        <p15:guide id="4" orient="horz" pos="627" userDrawn="1">
          <p15:clr>
            <a:srgbClr val="547EBF"/>
          </p15:clr>
        </p15:guide>
        <p15:guide id="5" orient="horz" pos="863" userDrawn="1">
          <p15:clr>
            <a:srgbClr val="547EBF"/>
          </p15:clr>
        </p15:guide>
        <p15:guide id="6" orient="horz" pos="1099" userDrawn="1">
          <p15:clr>
            <a:srgbClr val="547EBF"/>
          </p15:clr>
        </p15:guide>
        <p15:guide id="7" orient="horz" pos="1452" userDrawn="1">
          <p15:clr>
            <a:srgbClr val="547EBF"/>
          </p15:clr>
        </p15:guide>
        <p15:guide id="8" orient="horz" pos="4047" userDrawn="1">
          <p15:clr>
            <a:srgbClr val="547EBF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picture 2/3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C6E8864-AB46-4E3B-9248-FFE6BCD036C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D1687CD7-70FA-417C-86E3-E8A586DDD1CC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5A57002-089B-480E-A4B0-B181DC0AF5C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FEE1C46-5225-45BD-AB80-286B85FCC0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602" y="995401"/>
            <a:ext cx="3557074" cy="37461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12" name="Subtitle">
            <a:extLst>
              <a:ext uri="{FF2B5EF4-FFF2-40B4-BE49-F238E27FC236}">
                <a16:creationId xmlns:a16="http://schemas.microsoft.com/office/drawing/2014/main" id="{959F89AA-E2B5-49F2-8528-0BF7F8370474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602" y="1369801"/>
            <a:ext cx="3557074" cy="374613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Subline.</a:t>
            </a:r>
          </a:p>
        </p:txBody>
      </p:sp>
      <p:sp>
        <p:nvSpPr>
          <p:cNvPr id="5" name="Content placeholder left">
            <a:extLst>
              <a:ext uri="{FF2B5EF4-FFF2-40B4-BE49-F238E27FC236}">
                <a16:creationId xmlns:a16="http://schemas.microsoft.com/office/drawing/2014/main" id="{CAEACC3A-94CC-44C3-A2D4-CFD3B5607301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73600" y="2305801"/>
            <a:ext cx="3557074" cy="41195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Picture placeholder">
            <a:extLst>
              <a:ext uri="{FF2B5EF4-FFF2-40B4-BE49-F238E27FC236}">
                <a16:creationId xmlns:a16="http://schemas.microsoft.com/office/drawing/2014/main" id="{31566C71-A390-4ABD-BF92-77DA905CC0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white">
          <a:xfrm>
            <a:off x="4318000" y="995364"/>
            <a:ext cx="7300914" cy="5429249"/>
          </a:xfrm>
          <a:solidFill>
            <a:schemeClr val="bg2"/>
          </a:solidFill>
        </p:spPr>
        <p:txBody>
          <a:bodyPr bIns="86400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80085037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orient="horz" pos="627" userDrawn="1">
          <p15:clr>
            <a:srgbClr val="547EBF"/>
          </p15:clr>
        </p15:guide>
        <p15:guide id="3" pos="2603" userDrawn="1">
          <p15:clr>
            <a:srgbClr val="547EBF"/>
          </p15:clr>
        </p15:guide>
        <p15:guide id="4" pos="2720" userDrawn="1">
          <p15:clr>
            <a:srgbClr val="547EBF"/>
          </p15:clr>
        </p15:guide>
        <p15:guide id="5" orient="horz" pos="863" userDrawn="1">
          <p15:clr>
            <a:srgbClr val="547EBF"/>
          </p15:clr>
        </p15:guide>
        <p15:guide id="6" orient="horz" pos="1099" userDrawn="1">
          <p15:clr>
            <a:srgbClr val="547EBF"/>
          </p15:clr>
        </p15:guide>
        <p15:guide id="7" orient="horz" pos="4047" userDrawn="1">
          <p15:clr>
            <a:srgbClr val="547EBF"/>
          </p15:clr>
        </p15:guide>
        <p15:guide id="8" pos="7319" userDrawn="1">
          <p15:clr>
            <a:srgbClr val="547EBF"/>
          </p15:clr>
        </p15:guide>
        <p15:guide id="9" orient="horz" pos="1452" userDrawn="1">
          <p15:clr>
            <a:srgbClr val="547EB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picture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3A20506-97F5-4D54-9860-01CE52B691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602" y="995401"/>
            <a:ext cx="3556800" cy="37461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9F354E32-5C41-4AF7-8C34-6BEAE6BDFB10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605" y="1369801"/>
            <a:ext cx="3556798" cy="374613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Subline.</a:t>
            </a:r>
          </a:p>
        </p:txBody>
      </p:sp>
      <p:sp>
        <p:nvSpPr>
          <p:cNvPr id="5" name="Content placeholder left">
            <a:extLst>
              <a:ext uri="{FF2B5EF4-FFF2-40B4-BE49-F238E27FC236}">
                <a16:creationId xmlns:a16="http://schemas.microsoft.com/office/drawing/2014/main" id="{453B9246-E4E9-43C8-BED5-9BF3F4DEDF0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73600" y="2305801"/>
            <a:ext cx="3557312" cy="411162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Picture placeholder">
            <a:extLst>
              <a:ext uri="{FF2B5EF4-FFF2-40B4-BE49-F238E27FC236}">
                <a16:creationId xmlns:a16="http://schemas.microsoft.com/office/drawing/2014/main" id="{31566C71-A390-4ABD-BF92-77DA905CC0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white">
          <a:xfrm>
            <a:off x="4317600" y="0"/>
            <a:ext cx="7874400" cy="6705600"/>
          </a:xfrm>
          <a:solidFill>
            <a:schemeClr val="bg2"/>
          </a:solidFill>
        </p:spPr>
        <p:txBody>
          <a:bodyPr bIns="86400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BAE85658-D63D-4343-BF39-226D66A9C48A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705001"/>
            <a:ext cx="559419" cy="152999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fld id="{A19E9AB1-4F95-4F3D-8C64-B0D02BC66AD1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13" name="Foliennummernplatzhalter 13">
            <a:extLst>
              <a:ext uri="{FF2B5EF4-FFF2-40B4-BE49-F238E27FC236}">
                <a16:creationId xmlns:a16="http://schemas.microsoft.com/office/drawing/2014/main" id="{9D9CCD18-5C6A-4523-B4D5-A14BD66116F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37600" y="6705001"/>
            <a:ext cx="280800" cy="152999"/>
          </a:xfr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872640723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orient="horz" pos="627" userDrawn="1">
          <p15:clr>
            <a:srgbClr val="547EBF"/>
          </p15:clr>
        </p15:guide>
        <p15:guide id="3" orient="horz" pos="863" userDrawn="1">
          <p15:clr>
            <a:srgbClr val="547EBF"/>
          </p15:clr>
        </p15:guide>
        <p15:guide id="4" orient="horz" pos="1099" userDrawn="1">
          <p15:clr>
            <a:srgbClr val="547EBF"/>
          </p15:clr>
        </p15:guide>
        <p15:guide id="5" orient="horz" pos="1452" userDrawn="1">
          <p15:clr>
            <a:srgbClr val="547EBF"/>
          </p15:clr>
        </p15:guide>
        <p15:guide id="6" orient="horz" pos="4047" userDrawn="1">
          <p15:clr>
            <a:srgbClr val="547EBF"/>
          </p15:clr>
        </p15:guide>
        <p15:guide id="7" pos="2603" userDrawn="1">
          <p15:clr>
            <a:srgbClr val="547EBF"/>
          </p15:clr>
        </p15:guide>
        <p15:guide id="8" pos="2720" userDrawn="1">
          <p15:clr>
            <a:srgbClr val="547EB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picture 7/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3A20506-97F5-4D54-9860-01CE52B691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600" y="995401"/>
            <a:ext cx="4492114" cy="37461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9F354E32-5C41-4AF7-8C34-6BEAE6BDFB10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604" y="1369801"/>
            <a:ext cx="4492110" cy="374613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Subline.</a:t>
            </a:r>
          </a:p>
        </p:txBody>
      </p:sp>
      <p:sp>
        <p:nvSpPr>
          <p:cNvPr id="5" name="Content placeholder left">
            <a:extLst>
              <a:ext uri="{FF2B5EF4-FFF2-40B4-BE49-F238E27FC236}">
                <a16:creationId xmlns:a16="http://schemas.microsoft.com/office/drawing/2014/main" id="{453B9246-E4E9-43C8-BED5-9BF3F4DEDF01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73088" y="2305051"/>
            <a:ext cx="4492626" cy="411162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Picture placeholder">
            <a:extLst>
              <a:ext uri="{FF2B5EF4-FFF2-40B4-BE49-F238E27FC236}">
                <a16:creationId xmlns:a16="http://schemas.microsoft.com/office/drawing/2014/main" id="{31566C71-A390-4ABD-BF92-77DA905CC0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white">
          <a:xfrm>
            <a:off x="5253038" y="0"/>
            <a:ext cx="6938962" cy="6705600"/>
          </a:xfrm>
          <a:solidFill>
            <a:schemeClr val="bg2"/>
          </a:solidFill>
        </p:spPr>
        <p:txBody>
          <a:bodyPr bIns="86400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BAE85658-D63D-4343-BF39-226D66A9C48A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705001"/>
            <a:ext cx="559419" cy="152999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fld id="{2ECD04F6-42D6-460F-B38E-B2ED5A4E1DEA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13" name="Foliennummernplatzhalter 13">
            <a:extLst>
              <a:ext uri="{FF2B5EF4-FFF2-40B4-BE49-F238E27FC236}">
                <a16:creationId xmlns:a16="http://schemas.microsoft.com/office/drawing/2014/main" id="{9D9CCD18-5C6A-4523-B4D5-A14BD66116F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37600" y="6705001"/>
            <a:ext cx="280800" cy="152999"/>
          </a:xfr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979500619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orient="horz" pos="627" userDrawn="1">
          <p15:clr>
            <a:srgbClr val="547EBF"/>
          </p15:clr>
        </p15:guide>
        <p15:guide id="3" orient="horz" pos="863" userDrawn="1">
          <p15:clr>
            <a:srgbClr val="547EBF"/>
          </p15:clr>
        </p15:guide>
        <p15:guide id="4" orient="horz" pos="1099" userDrawn="1">
          <p15:clr>
            <a:srgbClr val="547EBF"/>
          </p15:clr>
        </p15:guide>
        <p15:guide id="5" orient="horz" pos="1452" userDrawn="1">
          <p15:clr>
            <a:srgbClr val="547EBF"/>
          </p15:clr>
        </p15:guide>
        <p15:guide id="6" orient="horz" pos="4047" userDrawn="1">
          <p15:clr>
            <a:srgbClr val="547EBF"/>
          </p15:clr>
        </p15:guide>
        <p15:guide id="7" pos="3191" userDrawn="1">
          <p15:clr>
            <a:srgbClr val="547EBF"/>
          </p15:clr>
        </p15:guide>
        <p15:guide id="8" pos="3308" userDrawn="1">
          <p15:clr>
            <a:srgbClr val="547EBF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picture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52599A72-6539-45A0-A0A3-EE225EDED2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1B74D27B-B656-4A47-8527-97EE305ECFB6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D4A0E3F2-5283-488A-B967-CBD748F8E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BF70C73C-20B8-45EB-A4B3-E8FCFF6645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600" y="995401"/>
            <a:ext cx="11044800" cy="374613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3" name="Picture placeholder">
            <a:extLst>
              <a:ext uri="{FF2B5EF4-FFF2-40B4-BE49-F238E27FC236}">
                <a16:creationId xmlns:a16="http://schemas.microsoft.com/office/drawing/2014/main" id="{18497325-868E-462A-8D08-C0D76EA08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white">
          <a:xfrm>
            <a:off x="573088" y="1931989"/>
            <a:ext cx="11044800" cy="4492624"/>
          </a:xfrm>
          <a:solidFill>
            <a:schemeClr val="bg2"/>
          </a:solidFill>
        </p:spPr>
        <p:txBody>
          <a:bodyPr vert="horz" lIns="0" tIns="0" rIns="0" bIns="864000" rtlCol="0" anchor="ctr">
            <a:noAutofit/>
          </a:bodyPr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lvl="0" algn="ctr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1890662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pos="7319" userDrawn="1">
          <p15:clr>
            <a:srgbClr val="547EBF"/>
          </p15:clr>
        </p15:guide>
        <p15:guide id="3" orient="horz" pos="863" userDrawn="1">
          <p15:clr>
            <a:srgbClr val="547EBF"/>
          </p15:clr>
        </p15:guide>
        <p15:guide id="4" orient="horz" pos="627" userDrawn="1">
          <p15:clr>
            <a:srgbClr val="547EBF"/>
          </p15:clr>
        </p15:guide>
        <p15:guide id="5" orient="horz" pos="1217" userDrawn="1">
          <p15:clr>
            <a:srgbClr val="547EBF"/>
          </p15:clr>
        </p15:guide>
        <p15:guide id="6" orient="horz" pos="4047" userDrawn="1">
          <p15:clr>
            <a:srgbClr val="547EBF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b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BF9E12D6-4FD1-4C57-9822-F2A8D34DED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white">
          <a:xfrm>
            <a:off x="573088" y="1009650"/>
            <a:ext cx="11045312" cy="5414963"/>
          </a:xfrm>
          <a:solidFill>
            <a:schemeClr val="bg2"/>
          </a:solidFill>
        </p:spPr>
        <p:txBody>
          <a:bodyPr bIns="86400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3DC030AF-256A-4805-8C2C-818243C6E532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B1D97B36-C8BD-4760-9668-D30DD75DB332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F82C39B5-91F5-46FD-97CB-C8933B977FA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065996371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orient="horz" pos="627" userDrawn="1">
          <p15:clr>
            <a:srgbClr val="547EBF"/>
          </p15:clr>
        </p15:guide>
        <p15:guide id="2" pos="361" userDrawn="1">
          <p15:clr>
            <a:srgbClr val="547EBF"/>
          </p15:clr>
        </p15:guide>
        <p15:guide id="3" pos="7319" userDrawn="1">
          <p15:clr>
            <a:srgbClr val="547EBF"/>
          </p15:clr>
        </p15:guide>
        <p15:guide id="4" orient="horz" pos="4047" userDrawn="1">
          <p15:clr>
            <a:srgbClr val="547EBF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picture full scree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">
            <a:extLst>
              <a:ext uri="{FF2B5EF4-FFF2-40B4-BE49-F238E27FC236}">
                <a16:creationId xmlns:a16="http://schemas.microsoft.com/office/drawing/2014/main" id="{439695EB-0B10-4D9B-87C9-8521EA9A2EE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white">
          <a:xfrm>
            <a:off x="0" y="1"/>
            <a:ext cx="12192000" cy="6713539"/>
          </a:xfrm>
          <a:solidFill>
            <a:schemeClr val="bg2"/>
          </a:solidFill>
        </p:spPr>
        <p:txBody>
          <a:bodyPr bIns="86400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F7B97B69-459C-461A-8CC2-694945DA2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841DEC34-E824-4F7D-9B12-8412C55FC45B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602" y="1369801"/>
            <a:ext cx="11045312" cy="374613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Subline.</a:t>
            </a:r>
          </a:p>
        </p:txBody>
      </p:sp>
      <p:sp>
        <p:nvSpPr>
          <p:cNvPr id="9" name="Datumsplatzhalter 11" hidden="1">
            <a:extLst>
              <a:ext uri="{FF2B5EF4-FFF2-40B4-BE49-F238E27FC236}">
                <a16:creationId xmlns:a16="http://schemas.microsoft.com/office/drawing/2014/main" id="{9D965082-9605-4D66-BBE5-F41EF7436235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705001"/>
            <a:ext cx="559419" cy="152999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fld id="{B3BA6C2A-18F4-43A9-9DEE-F63733BB29A1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10" name="Foliennummernplatzhalter 13">
            <a:extLst>
              <a:ext uri="{FF2B5EF4-FFF2-40B4-BE49-F238E27FC236}">
                <a16:creationId xmlns:a16="http://schemas.microsoft.com/office/drawing/2014/main" id="{C3C528DA-EF16-4860-9015-3CF8C6B66793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37600" y="6705001"/>
            <a:ext cx="280800" cy="152999"/>
          </a:xfr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12" name="Fußzeilenplatzhalter 3" hidden="1">
            <a:extLst>
              <a:ext uri="{FF2B5EF4-FFF2-40B4-BE49-F238E27FC236}">
                <a16:creationId xmlns:a16="http://schemas.microsoft.com/office/drawing/2014/main" id="{4F3B3389-C0C3-462E-81F4-203B7DBC17D0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573088" y="6705001"/>
            <a:ext cx="4492626" cy="93664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umlaut 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656640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orient="horz" pos="627" userDrawn="1">
          <p15:clr>
            <a:srgbClr val="547EBF"/>
          </p15:clr>
        </p15:guide>
        <p15:guide id="2" pos="361" userDrawn="1">
          <p15:clr>
            <a:srgbClr val="547EBF"/>
          </p15:clr>
        </p15:guide>
        <p15:guide id="3" pos="7319" userDrawn="1">
          <p15:clr>
            <a:srgbClr val="547EBF"/>
          </p15:clr>
        </p15:guide>
        <p15:guide id="4" orient="horz" pos="863" userDrawn="1">
          <p15:clr>
            <a:srgbClr val="547EBF"/>
          </p15:clr>
        </p15:guide>
        <p15:guide id="5" orient="horz" pos="1099" userDrawn="1">
          <p15:clr>
            <a:srgbClr val="547EBF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full screen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59B10F7A-F4C3-40BF-AB43-F6FD976A5D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white">
          <a:xfrm>
            <a:off x="0" y="1"/>
            <a:ext cx="12192000" cy="6713539"/>
          </a:xfrm>
          <a:solidFill>
            <a:schemeClr val="bg2"/>
          </a:solidFill>
        </p:spPr>
        <p:txBody>
          <a:bodyPr bIns="86400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Datumsplatzhalter 11" hidden="1">
            <a:extLst>
              <a:ext uri="{FF2B5EF4-FFF2-40B4-BE49-F238E27FC236}">
                <a16:creationId xmlns:a16="http://schemas.microsoft.com/office/drawing/2014/main" id="{F062853D-6E9F-4827-872A-CBF1408A6964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705001"/>
            <a:ext cx="559419" cy="152999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fld id="{E0F3FC09-16E1-4957-95BA-8532B5B64D0E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5" name="Foliennummernplatzhalter 13" hidden="1">
            <a:extLst>
              <a:ext uri="{FF2B5EF4-FFF2-40B4-BE49-F238E27FC236}">
                <a16:creationId xmlns:a16="http://schemas.microsoft.com/office/drawing/2014/main" id="{753F3691-D0E1-4DF6-8311-F9114E97D79B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37600" y="6705001"/>
            <a:ext cx="280800" cy="152999"/>
          </a:xfr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6" name="Fußzeilenplatzhalter 3" hidden="1">
            <a:extLst>
              <a:ext uri="{FF2B5EF4-FFF2-40B4-BE49-F238E27FC236}">
                <a16:creationId xmlns:a16="http://schemas.microsoft.com/office/drawing/2014/main" id="{B934E7D6-CBA9-4830-AD32-548AF65243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73088" y="6705001"/>
            <a:ext cx="4492626" cy="93664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umlaut 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744097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subline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7D8CA198-DF4D-4300-9206-06222AFDDC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Headline.</a:t>
            </a:r>
          </a:p>
        </p:txBody>
      </p:sp>
      <p:sp>
        <p:nvSpPr>
          <p:cNvPr id="10" name="Subtitle">
            <a:extLst>
              <a:ext uri="{FF2B5EF4-FFF2-40B4-BE49-F238E27FC236}">
                <a16:creationId xmlns:a16="http://schemas.microsoft.com/office/drawing/2014/main" id="{1CCFA48F-6197-44CA-AC63-81581760AA6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73601" y="1369800"/>
            <a:ext cx="11045314" cy="374650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spcBef>
                <a:spcPts val="1001"/>
              </a:spcBef>
              <a:defRPr lang="en-US" sz="3001" spc="-100" baseline="0" dirty="0">
                <a:latin typeface="+mj-lt"/>
                <a:ea typeface="+mj-ea"/>
                <a:cs typeface="+mj-cs"/>
              </a:defRPr>
            </a:lvl1pPr>
          </a:lstStyle>
          <a:p>
            <a:pPr lvl="0">
              <a:lnSpc>
                <a:spcPts val="3600"/>
              </a:lnSpc>
              <a:spcBef>
                <a:spcPct val="0"/>
              </a:spcBef>
            </a:pPr>
            <a:r>
              <a:rPr lang="en-GB" noProof="0" dirty="0"/>
              <a:t>Subline.</a:t>
            </a:r>
          </a:p>
        </p:txBody>
      </p:sp>
      <p:sp>
        <p:nvSpPr>
          <p:cNvPr id="7" name="Content placeholder">
            <a:extLst>
              <a:ext uri="{FF2B5EF4-FFF2-40B4-BE49-F238E27FC236}">
                <a16:creationId xmlns:a16="http://schemas.microsoft.com/office/drawing/2014/main" id="{5D168683-281E-4C9D-A07D-0BB72352621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3601" y="2305801"/>
            <a:ext cx="11045826" cy="41188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D6A6890-13D6-495C-B290-FECD4C643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511380458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orient="horz" pos="627" userDrawn="1">
          <p15:clr>
            <a:srgbClr val="547EBF"/>
          </p15:clr>
        </p15:guide>
        <p15:guide id="3" orient="horz" pos="863" userDrawn="1">
          <p15:clr>
            <a:srgbClr val="547EBF"/>
          </p15:clr>
        </p15:guide>
        <p15:guide id="4" orient="horz" pos="1099" userDrawn="1">
          <p15:clr>
            <a:srgbClr val="547EBF"/>
          </p15:clr>
        </p15:guide>
        <p15:guide id="5" pos="7319" userDrawn="1">
          <p15:clr>
            <a:srgbClr val="547EBF"/>
          </p15:clr>
        </p15:guide>
        <p15:guide id="6" orient="horz" pos="1452" userDrawn="1">
          <p15:clr>
            <a:srgbClr val="547EBF"/>
          </p15:clr>
        </p15:guide>
        <p15:guide id="7" orient="horz" pos="4047" userDrawn="1">
          <p15:clr>
            <a:srgbClr val="547EBF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">
            <a:extLst>
              <a:ext uri="{FF2B5EF4-FFF2-40B4-BE49-F238E27FC236}">
                <a16:creationId xmlns:a16="http://schemas.microsoft.com/office/drawing/2014/main" id="{59B10F7A-F4C3-40BF-AB43-F6FD976A5D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white">
          <a:xfrm>
            <a:off x="0" y="0"/>
            <a:ext cx="12192000" cy="6858000"/>
          </a:xfrm>
          <a:solidFill>
            <a:schemeClr val="bg2"/>
          </a:solidFill>
        </p:spPr>
        <p:txBody>
          <a:bodyPr bIns="86400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Datumsplatzhalter 11" hidden="1">
            <a:extLst>
              <a:ext uri="{FF2B5EF4-FFF2-40B4-BE49-F238E27FC236}">
                <a16:creationId xmlns:a16="http://schemas.microsoft.com/office/drawing/2014/main" id="{67E6B3DA-020D-468B-9BDE-8363EE5E71BF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705001"/>
            <a:ext cx="559419" cy="152999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fld id="{B411D646-99F2-47FA-A14C-E3D72C45B9A4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5" name="Foliennummernplatzhalter 13" hidden="1">
            <a:extLst>
              <a:ext uri="{FF2B5EF4-FFF2-40B4-BE49-F238E27FC236}">
                <a16:creationId xmlns:a16="http://schemas.microsoft.com/office/drawing/2014/main" id="{A2CD10E5-C20A-4B1C-BE8C-3F9F04C2F97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37600" y="6705001"/>
            <a:ext cx="280800" cy="152999"/>
          </a:xfr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6" name="Fußzeilenplatzhalter 3" hidden="1">
            <a:extLst>
              <a:ext uri="{FF2B5EF4-FFF2-40B4-BE49-F238E27FC236}">
                <a16:creationId xmlns:a16="http://schemas.microsoft.com/office/drawing/2014/main" id="{4603051E-F34A-45A1-933E-8B0EACFF2F1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73088" y="6705001"/>
            <a:ext cx="4492626" cy="93664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umlaut 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3918"/>
      </p:ext>
    </p:extLst>
  </p:cSld>
  <p:clrMapOvr>
    <a:masterClrMapping/>
  </p:clrMapOvr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Hide background">
            <a:extLst>
              <a:ext uri="{FF2B5EF4-FFF2-40B4-BE49-F238E27FC236}">
                <a16:creationId xmlns:a16="http://schemas.microsoft.com/office/drawing/2014/main" id="{2E85EE7B-E591-45D6-A8DA-5582C52DA583}"/>
              </a:ext>
            </a:extLst>
          </p:cNvPr>
          <p:cNvSpPr/>
          <p:nvPr userDrawn="1"/>
        </p:nvSpPr>
        <p:spPr bwMode="white">
          <a:xfrm>
            <a:off x="0" y="6705600"/>
            <a:ext cx="12192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72000" tIns="36000" rIns="72000" bIns="36000" rtlCol="0" anchor="ctr" anchorCtr="0">
            <a:noAutofit/>
          </a:bodyPr>
          <a:lstStyle/>
          <a:p>
            <a:pPr algn="l"/>
            <a:endParaRPr lang="de-DE" sz="1500" dirty="0"/>
          </a:p>
        </p:txBody>
      </p:sp>
      <p:sp>
        <p:nvSpPr>
          <p:cNvPr id="6" name="Picture Placeholder">
            <a:extLst>
              <a:ext uri="{FF2B5EF4-FFF2-40B4-BE49-F238E27FC236}">
                <a16:creationId xmlns:a16="http://schemas.microsoft.com/office/drawing/2014/main" id="{3C5B450E-90E0-40EB-BD8F-1E71C5B35B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white">
          <a:xfrm>
            <a:off x="948001" y="-2"/>
            <a:ext cx="10296261" cy="6049961"/>
          </a:xfrm>
          <a:solidFill>
            <a:schemeClr val="bg2"/>
          </a:solidFill>
        </p:spPr>
        <p:txBody>
          <a:bodyPr bIns="86400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7" name="Datumsplatzhalter 11" hidden="1">
            <a:extLst>
              <a:ext uri="{FF2B5EF4-FFF2-40B4-BE49-F238E27FC236}">
                <a16:creationId xmlns:a16="http://schemas.microsoft.com/office/drawing/2014/main" id="{8FD791F1-C8DA-4BF2-8DD0-64207141796F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705001"/>
            <a:ext cx="559419" cy="152999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fld id="{47FEDC9E-F91F-4821-8BDA-E6768517CFD7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38" name="Foliennummernplatzhalter 13" hidden="1">
            <a:extLst>
              <a:ext uri="{FF2B5EF4-FFF2-40B4-BE49-F238E27FC236}">
                <a16:creationId xmlns:a16="http://schemas.microsoft.com/office/drawing/2014/main" id="{11DA70B1-5228-427C-BD43-73FC7F2315CB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37600" y="6705001"/>
            <a:ext cx="280800" cy="152999"/>
          </a:xfr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39" name="Fußzeilenplatzhalter 3" hidden="1">
            <a:extLst>
              <a:ext uri="{FF2B5EF4-FFF2-40B4-BE49-F238E27FC236}">
                <a16:creationId xmlns:a16="http://schemas.microsoft.com/office/drawing/2014/main" id="{D723A2BA-C686-43FF-BF82-A1EA845D035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73088" y="6705001"/>
            <a:ext cx="4492626" cy="93664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umlaut master</a:t>
            </a:r>
            <a:endParaRPr lang="en-US" dirty="0"/>
          </a:p>
        </p:txBody>
      </p:sp>
      <p:sp>
        <p:nvSpPr>
          <p:cNvPr id="41" name="Gradient deco">
            <a:extLst>
              <a:ext uri="{FF2B5EF4-FFF2-40B4-BE49-F238E27FC236}">
                <a16:creationId xmlns:a16="http://schemas.microsoft.com/office/drawing/2014/main" id="{90DC46A6-54DF-4FF8-B83A-9AF28B27E68A}"/>
              </a:ext>
            </a:extLst>
          </p:cNvPr>
          <p:cNvSpPr>
            <a:spLocks/>
          </p:cNvSpPr>
          <p:nvPr userDrawn="1"/>
        </p:nvSpPr>
        <p:spPr bwMode="white">
          <a:xfrm rot="16200000">
            <a:off x="5214381" y="835581"/>
            <a:ext cx="808038" cy="112368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</a:schemeClr>
              </a:gs>
              <a:gs pos="15000">
                <a:schemeClr val="accent2">
                  <a:lumMod val="95000"/>
                  <a:lumOff val="5000"/>
                </a:schemeClr>
              </a:gs>
              <a:gs pos="75000">
                <a:schemeClr val="accent5"/>
              </a:gs>
              <a:gs pos="60000">
                <a:schemeClr val="accent4"/>
              </a:gs>
              <a:gs pos="40000">
                <a:schemeClr val="accent3"/>
              </a:gs>
              <a:gs pos="100000">
                <a:schemeClr val="accent6"/>
              </a:gs>
            </a:gsLst>
            <a:lin ang="5400000" scaled="1"/>
          </a:gradFill>
          <a:ln>
            <a:noFill/>
          </a:ln>
        </p:spPr>
        <p:txBody>
          <a:bodyPr wrap="square" lIns="72000" tIns="36000" rIns="72000" bIns="36000" rtlCol="0" anchor="ctr" anchorCtr="0">
            <a:noAutofit/>
          </a:bodyPr>
          <a:lstStyle/>
          <a:p>
            <a:pPr algn="l"/>
            <a:endParaRPr lang="de-DE" sz="1500" dirty="0"/>
          </a:p>
        </p:txBody>
      </p:sp>
    </p:spTree>
    <p:extLst>
      <p:ext uri="{BB962C8B-B14F-4D97-AF65-F5344CB8AC3E}">
        <p14:creationId xmlns:p14="http://schemas.microsoft.com/office/powerpoint/2010/main" val="1975174896"/>
      </p:ext>
    </p:extLst>
  </p:cSld>
  <p:clrMapOvr>
    <a:masterClrMapping/>
  </p:clrMapOvr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E7091472-DC0C-48C8-9954-9ACAFB3964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46338" y="995364"/>
            <a:ext cx="8235950" cy="4492625"/>
          </a:xfrm>
          <a:prstGeom prst="rect">
            <a:avLst/>
          </a:prstGeom>
        </p:spPr>
        <p:txBody>
          <a:bodyPr anchor="ctr"/>
          <a:lstStyle>
            <a:lvl1pPr defTabSz="936012">
              <a:lnSpc>
                <a:spcPct val="110000"/>
              </a:lnSpc>
              <a:spcBef>
                <a:spcPts val="0"/>
              </a:spcBef>
              <a:defRPr sz="6000" spc="-240" baseline="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This is a divider</a:t>
            </a:r>
            <a:br>
              <a:rPr lang="en-GB" noProof="0"/>
            </a:br>
            <a:r>
              <a:rPr lang="en-GB" noProof="0"/>
              <a:t>for the next chapter.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6BE98E-5FEF-4A27-89F1-685505AB3B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4847" y="5862600"/>
            <a:ext cx="559419" cy="93663"/>
          </a:xfrm>
          <a:prstGeom prst="rect">
            <a:avLst/>
          </a:prstGeom>
        </p:spPr>
        <p:txBody>
          <a:bodyPr/>
          <a:lstStyle/>
          <a:p>
            <a:fld id="{C1207313-15A6-4449-8620-5D51EB1C7499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60AB9D-DB9F-4732-9CA9-B324B3844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37600" y="5862602"/>
            <a:ext cx="280800" cy="93663"/>
          </a:xfrm>
        </p:spPr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  <p:sp>
        <p:nvSpPr>
          <p:cNvPr id="29" name="Masterfeld Status DE" hidden="1">
            <a:extLst>
              <a:ext uri="{FF2B5EF4-FFF2-40B4-BE49-F238E27FC236}">
                <a16:creationId xmlns:a16="http://schemas.microsoft.com/office/drawing/2014/main" id="{3A8C21B9-6CF3-45AE-9D58-962D0DD3E96B}"/>
              </a:ext>
            </a:extLst>
          </p:cNvPr>
          <p:cNvSpPr>
            <a:spLocks/>
          </p:cNvSpPr>
          <p:nvPr userDrawn="1">
            <p:custDataLst>
              <p:tags r:id="rId1"/>
            </p:custDataLst>
          </p:nvPr>
        </p:nvSpPr>
        <p:spPr>
          <a:xfrm>
            <a:off x="9220800" y="5862538"/>
            <a:ext cx="1461486" cy="93663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 algn="r">
              <a:lnSpc>
                <a:spcPct val="100000"/>
              </a:lnSpc>
            </a:pPr>
            <a:r>
              <a:rPr lang="fr-FR" sz="601" b="1" noProof="0">
                <a:latin typeface="+mj-lt"/>
              </a:rPr>
              <a:t>internal</a:t>
            </a:r>
            <a:endParaRPr lang="fr-FR" sz="601" b="1" noProof="0" dirty="0">
              <a:latin typeface="+mj-lt"/>
            </a:endParaRPr>
          </a:p>
        </p:txBody>
      </p:sp>
      <p:sp>
        <p:nvSpPr>
          <p:cNvPr id="30" name="Masterfeld Status BEN" hidden="1">
            <a:extLst>
              <a:ext uri="{FF2B5EF4-FFF2-40B4-BE49-F238E27FC236}">
                <a16:creationId xmlns:a16="http://schemas.microsoft.com/office/drawing/2014/main" id="{86268C2F-9918-43EA-A9FC-CC716F9E56C2}"/>
              </a:ext>
            </a:extLst>
          </p:cNvPr>
          <p:cNvSpPr>
            <a:spLocks/>
          </p:cNvSpPr>
          <p:nvPr userDrawn="1">
            <p:custDataLst>
              <p:tags r:id="rId2"/>
            </p:custDataLst>
          </p:nvPr>
        </p:nvSpPr>
        <p:spPr>
          <a:xfrm>
            <a:off x="9220800" y="5862538"/>
            <a:ext cx="1461486" cy="93663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 algn="r">
              <a:lnSpc>
                <a:spcPct val="100000"/>
              </a:lnSpc>
            </a:pPr>
            <a:r>
              <a:rPr lang="fr-FR" sz="601" b="1" noProof="0">
                <a:latin typeface="+mj-lt"/>
              </a:rPr>
              <a:t>internal</a:t>
            </a:r>
            <a:endParaRPr lang="fr-FR" sz="601" b="1" noProof="0" dirty="0">
              <a:latin typeface="+mj-lt"/>
            </a:endParaRPr>
          </a:p>
        </p:txBody>
      </p:sp>
      <p:sp>
        <p:nvSpPr>
          <p:cNvPr id="31" name="Masterfeld Status AEN">
            <a:extLst>
              <a:ext uri="{FF2B5EF4-FFF2-40B4-BE49-F238E27FC236}">
                <a16:creationId xmlns:a16="http://schemas.microsoft.com/office/drawing/2014/main" id="{EA30D158-BAFF-4475-9F3D-34A61C549877}"/>
              </a:ext>
            </a:extLst>
          </p:cNvPr>
          <p:cNvSpPr>
            <a:spLocks/>
          </p:cNvSpPr>
          <p:nvPr userDrawn="1">
            <p:custDataLst>
              <p:tags r:id="rId3"/>
            </p:custDataLst>
          </p:nvPr>
        </p:nvSpPr>
        <p:spPr>
          <a:xfrm>
            <a:off x="9220800" y="5862538"/>
            <a:ext cx="1461486" cy="93663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 algn="r">
              <a:lnSpc>
                <a:spcPct val="100000"/>
              </a:lnSpc>
            </a:pPr>
            <a:r>
              <a:rPr lang="fr-FR" sz="601" b="1" noProof="0">
                <a:latin typeface="+mj-lt"/>
              </a:rPr>
              <a:t>internal</a:t>
            </a:r>
            <a:endParaRPr lang="fr-FR" sz="601" b="1" noProof="0" dirty="0">
              <a:latin typeface="+mj-lt"/>
            </a:endParaRPr>
          </a:p>
        </p:txBody>
      </p:sp>
      <p:sp>
        <p:nvSpPr>
          <p:cNvPr id="33" name="Masterfeld Status FR" hidden="1">
            <a:extLst>
              <a:ext uri="{FF2B5EF4-FFF2-40B4-BE49-F238E27FC236}">
                <a16:creationId xmlns:a16="http://schemas.microsoft.com/office/drawing/2014/main" id="{C0336C39-DCF2-49E7-8B84-C36CDA6BDA1F}"/>
              </a:ext>
            </a:extLst>
          </p:cNvPr>
          <p:cNvSpPr>
            <a:spLocks/>
          </p:cNvSpPr>
          <p:nvPr userDrawn="1">
            <p:custDataLst>
              <p:tags r:id="rId4"/>
            </p:custDataLst>
          </p:nvPr>
        </p:nvSpPr>
        <p:spPr>
          <a:xfrm>
            <a:off x="9220800" y="5862538"/>
            <a:ext cx="1461486" cy="93663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 algn="r">
              <a:lnSpc>
                <a:spcPct val="100000"/>
              </a:lnSpc>
            </a:pPr>
            <a:r>
              <a:rPr lang="fr-FR" sz="601" b="1" noProof="0">
                <a:latin typeface="+mj-lt"/>
              </a:rPr>
              <a:t>internal</a:t>
            </a:r>
            <a:endParaRPr lang="fr-FR" sz="601" b="1" noProof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02372697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1541" userDrawn="1">
          <p15:clr>
            <a:srgbClr val="547EBF"/>
          </p15:clr>
        </p15:guide>
        <p15:guide id="2" orient="horz" pos="627" userDrawn="1">
          <p15:clr>
            <a:srgbClr val="547EBF"/>
          </p15:clr>
        </p15:guide>
        <p15:guide id="3" pos="6729" userDrawn="1">
          <p15:clr>
            <a:srgbClr val="547EBF"/>
          </p15:clr>
        </p15:guide>
        <p15:guide id="4" orient="horz" pos="3457" userDrawn="1">
          <p15:clr>
            <a:srgbClr val="547EBF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urple decoration">
            <a:extLst>
              <a:ext uri="{FF2B5EF4-FFF2-40B4-BE49-F238E27FC236}">
                <a16:creationId xmlns:a16="http://schemas.microsoft.com/office/drawing/2014/main" id="{73EE5BAE-1042-4E8F-AF6E-C4505F21DC63}"/>
              </a:ext>
            </a:extLst>
          </p:cNvPr>
          <p:cNvSpPr>
            <a:spLocks/>
          </p:cNvSpPr>
          <p:nvPr/>
        </p:nvSpPr>
        <p:spPr bwMode="white">
          <a:xfrm>
            <a:off x="3" y="995363"/>
            <a:ext cx="12191998" cy="5054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1"/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F6937DBD-AE79-4418-97FA-D9AF9C7D99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46341" y="995364"/>
            <a:ext cx="8235948" cy="4492625"/>
          </a:xfrm>
          <a:prstGeom prst="rect">
            <a:avLst/>
          </a:prstGeom>
        </p:spPr>
        <p:txBody>
          <a:bodyPr anchor="ctr"/>
          <a:lstStyle>
            <a:lvl1pPr defTabSz="936012">
              <a:lnSpc>
                <a:spcPct val="110000"/>
              </a:lnSpc>
              <a:spcBef>
                <a:spcPts val="0"/>
              </a:spcBef>
              <a:defRPr sz="6000" spc="-240" baseline="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This is a divider</a:t>
            </a:r>
            <a:br>
              <a:rPr lang="en-GB" noProof="0"/>
            </a:br>
            <a:r>
              <a:rPr lang="en-GB" noProof="0"/>
              <a:t>for the next chapter.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0FC27D-FAE5-4A88-BF1B-A24E117A5B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4847" y="5862600"/>
            <a:ext cx="559419" cy="93663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200838BB-4381-4794-A685-28F916D57EB4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53390B-F3F2-4A53-8918-47AFE442B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37600" y="5862602"/>
            <a:ext cx="280800" cy="93663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 </a:t>
            </a:r>
            <a:fld id="{88297537-EBEC-4AF2-8220-0B89E7D94141}" type="slidenum">
              <a:rPr lang="en-GB" b="0" smtClean="0"/>
              <a:pPr/>
              <a:t>‹#›</a:t>
            </a:fld>
            <a:endParaRPr lang="en-GB" b="0" dirty="0"/>
          </a:p>
        </p:txBody>
      </p:sp>
      <p:sp>
        <p:nvSpPr>
          <p:cNvPr id="19" name="Masterfeld Status DE" hidden="1">
            <a:extLst>
              <a:ext uri="{FF2B5EF4-FFF2-40B4-BE49-F238E27FC236}">
                <a16:creationId xmlns:a16="http://schemas.microsoft.com/office/drawing/2014/main" id="{42CFEC6E-AD53-4676-8B03-E1CFE869D495}"/>
              </a:ext>
            </a:extLst>
          </p:cNvPr>
          <p:cNvSpPr>
            <a:spLocks/>
          </p:cNvSpPr>
          <p:nvPr userDrawn="1">
            <p:custDataLst>
              <p:tags r:id="rId1"/>
            </p:custDataLst>
          </p:nvPr>
        </p:nvSpPr>
        <p:spPr>
          <a:xfrm>
            <a:off x="9220800" y="5862538"/>
            <a:ext cx="1461486" cy="93663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 algn="r">
              <a:lnSpc>
                <a:spcPct val="100000"/>
              </a:lnSpc>
            </a:pPr>
            <a:r>
              <a:rPr lang="fr-FR" sz="601" b="1" noProof="0">
                <a:solidFill>
                  <a:schemeClr val="bg1"/>
                </a:solidFill>
                <a:latin typeface="+mj-lt"/>
              </a:rPr>
              <a:t>internal</a:t>
            </a:r>
            <a:endParaRPr lang="fr-FR" sz="601" b="1" noProof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0" name="Masterfeld Status BEN" hidden="1">
            <a:extLst>
              <a:ext uri="{FF2B5EF4-FFF2-40B4-BE49-F238E27FC236}">
                <a16:creationId xmlns:a16="http://schemas.microsoft.com/office/drawing/2014/main" id="{500F0F84-7B40-4692-969A-32FA08803E40}"/>
              </a:ext>
            </a:extLst>
          </p:cNvPr>
          <p:cNvSpPr>
            <a:spLocks/>
          </p:cNvSpPr>
          <p:nvPr userDrawn="1">
            <p:custDataLst>
              <p:tags r:id="rId2"/>
            </p:custDataLst>
          </p:nvPr>
        </p:nvSpPr>
        <p:spPr>
          <a:xfrm>
            <a:off x="9220800" y="5862538"/>
            <a:ext cx="1461486" cy="93663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 algn="r">
              <a:lnSpc>
                <a:spcPct val="100000"/>
              </a:lnSpc>
            </a:pPr>
            <a:r>
              <a:rPr lang="fr-FR" sz="601" b="1" noProof="0">
                <a:solidFill>
                  <a:schemeClr val="bg1"/>
                </a:solidFill>
                <a:latin typeface="+mj-lt"/>
              </a:rPr>
              <a:t>internal</a:t>
            </a:r>
            <a:endParaRPr lang="fr-FR" sz="601" b="1" noProof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" name="Masterfeld Status AEN">
            <a:extLst>
              <a:ext uri="{FF2B5EF4-FFF2-40B4-BE49-F238E27FC236}">
                <a16:creationId xmlns:a16="http://schemas.microsoft.com/office/drawing/2014/main" id="{773A2985-C2DF-4037-BC74-4D080B3F3CF5}"/>
              </a:ext>
            </a:extLst>
          </p:cNvPr>
          <p:cNvSpPr>
            <a:spLocks/>
          </p:cNvSpPr>
          <p:nvPr userDrawn="1">
            <p:custDataLst>
              <p:tags r:id="rId3"/>
            </p:custDataLst>
          </p:nvPr>
        </p:nvSpPr>
        <p:spPr>
          <a:xfrm>
            <a:off x="9220800" y="5862538"/>
            <a:ext cx="1461486" cy="93663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 algn="r">
              <a:lnSpc>
                <a:spcPct val="100000"/>
              </a:lnSpc>
            </a:pPr>
            <a:r>
              <a:rPr lang="fr-FR" sz="601" b="1" noProof="0">
                <a:solidFill>
                  <a:schemeClr val="bg1"/>
                </a:solidFill>
                <a:latin typeface="+mj-lt"/>
              </a:rPr>
              <a:t>internal</a:t>
            </a:r>
            <a:endParaRPr lang="fr-FR" sz="601" b="1" noProof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4" name="Masterfeld Status FR" hidden="1">
            <a:extLst>
              <a:ext uri="{FF2B5EF4-FFF2-40B4-BE49-F238E27FC236}">
                <a16:creationId xmlns:a16="http://schemas.microsoft.com/office/drawing/2014/main" id="{D3A06864-BB7B-4B1C-9E44-4156602E54EB}"/>
              </a:ext>
            </a:extLst>
          </p:cNvPr>
          <p:cNvSpPr>
            <a:spLocks/>
          </p:cNvSpPr>
          <p:nvPr userDrawn="1">
            <p:custDataLst>
              <p:tags r:id="rId4"/>
            </p:custDataLst>
          </p:nvPr>
        </p:nvSpPr>
        <p:spPr>
          <a:xfrm>
            <a:off x="9220800" y="5862538"/>
            <a:ext cx="1461486" cy="93663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 algn="r">
              <a:lnSpc>
                <a:spcPct val="100000"/>
              </a:lnSpc>
            </a:pPr>
            <a:r>
              <a:rPr lang="fr-FR" sz="601" b="1" noProof="0">
                <a:solidFill>
                  <a:schemeClr val="bg1"/>
                </a:solidFill>
                <a:latin typeface="+mj-lt"/>
              </a:rPr>
              <a:t>internal</a:t>
            </a:r>
            <a:endParaRPr lang="fr-FR" sz="601" b="1" noProof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36974192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1541" userDrawn="1">
          <p15:clr>
            <a:srgbClr val="547EBF"/>
          </p15:clr>
        </p15:guide>
        <p15:guide id="2" pos="6729" userDrawn="1">
          <p15:clr>
            <a:srgbClr val="547EBF"/>
          </p15:clr>
        </p15:guide>
        <p15:guide id="3" orient="horz" pos="627" userDrawn="1">
          <p15:clr>
            <a:srgbClr val="547EBF"/>
          </p15:clr>
        </p15:guide>
        <p15:guide id="4" orient="horz" pos="3457" userDrawn="1">
          <p15:clr>
            <a:srgbClr val="547EBF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nchline sub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24EEFEB8-BF4B-45C9-B78F-AC0F1992D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6339" y="995363"/>
            <a:ext cx="8238508" cy="2620961"/>
          </a:xfrm>
          <a:prstGeom prst="rect">
            <a:avLst/>
          </a:prstGeom>
        </p:spPr>
        <p:txBody>
          <a:bodyPr anchor="b"/>
          <a:lstStyle>
            <a:lvl1pPr defTabSz="936012">
              <a:lnSpc>
                <a:spcPct val="110000"/>
              </a:lnSpc>
              <a:defRPr sz="6000" spc="-240" baseline="0"/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Subtitle">
            <a:extLst>
              <a:ext uri="{FF2B5EF4-FFF2-40B4-BE49-F238E27FC236}">
                <a16:creationId xmlns:a16="http://schemas.microsoft.com/office/drawing/2014/main" id="{4E0A1CBB-6A64-4C8A-99CC-72A9958F3A9E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2446338" y="3803650"/>
            <a:ext cx="8235950" cy="749300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defRPr lang="en-US" sz="2000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Subline.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81B2F2-0AC9-4827-BBD7-622448FF026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EAB9DA64-55B8-41D3-8401-ABA290749D2A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E238AB-98FD-4AF0-B39B-7C51C6A7A69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</p:spTree>
    <p:extLst>
      <p:ext uri="{BB962C8B-B14F-4D97-AF65-F5344CB8AC3E}">
        <p14:creationId xmlns:p14="http://schemas.microsoft.com/office/powerpoint/2010/main" val="3223254720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1541" userDrawn="1">
          <p15:clr>
            <a:srgbClr val="547EBF"/>
          </p15:clr>
        </p15:guide>
        <p15:guide id="2" pos="6729" userDrawn="1">
          <p15:clr>
            <a:srgbClr val="547EBF"/>
          </p15:clr>
        </p15:guide>
        <p15:guide id="3" orient="horz" pos="627" userDrawn="1">
          <p15:clr>
            <a:srgbClr val="547EBF"/>
          </p15:clr>
        </p15:guide>
        <p15:guide id="4" orient="horz" pos="2278" userDrawn="1">
          <p15:clr>
            <a:srgbClr val="547EBF"/>
          </p15:clr>
        </p15:guide>
        <p15:guide id="5" orient="horz" pos="2396" userDrawn="1">
          <p15:clr>
            <a:srgbClr val="547EBF"/>
          </p15:clr>
        </p15:guide>
        <p15:guide id="6" orient="horz" pos="2868" userDrawn="1">
          <p15:clr>
            <a:srgbClr val="547EBF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s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EA23506-E435-4630-9F5D-776C453DF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9" y="995364"/>
            <a:ext cx="10296526" cy="3557587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10000"/>
              </a:lnSpc>
              <a:defRPr sz="6000" spc="-240" baseline="0"/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4AA569-D9AC-4FAE-A722-5E03C538B4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2DB6485E-64FF-46B8-9C62-40BB737BA2DF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399D05-442F-45A8-B991-4381FAB07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</p:spTree>
    <p:extLst>
      <p:ext uri="{BB962C8B-B14F-4D97-AF65-F5344CB8AC3E}">
        <p14:creationId xmlns:p14="http://schemas.microsoft.com/office/powerpoint/2010/main" val="1805379263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597" userDrawn="1">
          <p15:clr>
            <a:srgbClr val="547EBF"/>
          </p15:clr>
        </p15:guide>
        <p15:guide id="2" pos="7083" userDrawn="1">
          <p15:clr>
            <a:srgbClr val="547EBF"/>
          </p15:clr>
        </p15:guide>
        <p15:guide id="3" orient="horz" pos="627" userDrawn="1">
          <p15:clr>
            <a:srgbClr val="547EBF"/>
          </p15:clr>
        </p15:guide>
        <p15:guide id="4" orient="horz" pos="2868" userDrawn="1">
          <p15:clr>
            <a:srgbClr val="547EBF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with auth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r placeholder">
            <a:extLst>
              <a:ext uri="{FF2B5EF4-FFF2-40B4-BE49-F238E27FC236}">
                <a16:creationId xmlns:a16="http://schemas.microsoft.com/office/drawing/2014/main" id="{3F291CA8-253D-4EBF-A9D0-1F77A1A8E66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3088" y="5675315"/>
            <a:ext cx="11045312" cy="374649"/>
          </a:xfrm>
        </p:spPr>
        <p:txBody>
          <a:bodyPr anchor="b"/>
          <a:lstStyle>
            <a:lvl1pPr>
              <a:defRPr sz="2000" spc="-100" baseline="0">
                <a:latin typeface="+mj-lt"/>
              </a:defRPr>
            </a:lvl1pPr>
          </a:lstStyle>
          <a:p>
            <a:pPr lvl="0"/>
            <a:r>
              <a:rPr lang="en-GB" noProof="0"/>
              <a:t>Author</a:t>
            </a:r>
          </a:p>
        </p:txBody>
      </p:sp>
      <p:sp>
        <p:nvSpPr>
          <p:cNvPr id="7" name="Citation placeholder">
            <a:extLst>
              <a:ext uri="{FF2B5EF4-FFF2-40B4-BE49-F238E27FC236}">
                <a16:creationId xmlns:a16="http://schemas.microsoft.com/office/drawing/2014/main" id="{1797EC38-EB5F-4F6B-8C2E-BAF1BAC527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3089" y="1931989"/>
            <a:ext cx="11045314" cy="3555999"/>
          </a:xfrm>
        </p:spPr>
        <p:txBody>
          <a:bodyPr anchor="ctr"/>
          <a:lstStyle>
            <a:lvl1pPr algn="ctr">
              <a:lnSpc>
                <a:spcPct val="110000"/>
              </a:lnSpc>
              <a:spcBef>
                <a:spcPts val="0"/>
              </a:spcBef>
              <a:defRPr sz="6000" spc="-240" baseline="0">
                <a:latin typeface="Umlaut Black" panose="00000A00000000000000" pitchFamily="50" charset="0"/>
              </a:defRPr>
            </a:lvl1pPr>
          </a:lstStyle>
          <a:p>
            <a:pPr lvl="0"/>
            <a:r>
              <a:rPr lang="en-GB" noProof="0"/>
              <a:t>»Citation here«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ACC407-D992-45DE-8A2E-4F4529EE43C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4B92AEEC-F551-4018-9F7C-881D42EF7AEA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84D588-D42B-42EE-96A9-AD3B2F23D22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73088" y="6518274"/>
            <a:ext cx="4492626" cy="93664"/>
          </a:xfrm>
          <a:prstGeom prst="rect">
            <a:avLst/>
          </a:prstGeom>
        </p:spPr>
        <p:txBody>
          <a:bodyPr/>
          <a:lstStyle/>
          <a:p>
            <a:r>
              <a:rPr lang="en-GB" noProof="0"/>
              <a:t>umlaut master</a:t>
            </a:r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654BB7-C58B-4AE6-9F13-8D0197CF006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</p:spTree>
    <p:extLst>
      <p:ext uri="{BB962C8B-B14F-4D97-AF65-F5344CB8AC3E}">
        <p14:creationId xmlns:p14="http://schemas.microsoft.com/office/powerpoint/2010/main" val="1943006478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orient="horz" pos="1217" userDrawn="1">
          <p15:clr>
            <a:srgbClr val="547EBF"/>
          </p15:clr>
        </p15:guide>
        <p15:guide id="2" orient="horz" pos="3457" userDrawn="1">
          <p15:clr>
            <a:srgbClr val="547EBF"/>
          </p15:clr>
        </p15:guide>
        <p15:guide id="3" orient="horz" pos="3575" userDrawn="1">
          <p15:clr>
            <a:srgbClr val="547EBF"/>
          </p15:clr>
        </p15:guide>
        <p15:guide id="4" orient="horz" pos="3811" userDrawn="1">
          <p15:clr>
            <a:srgbClr val="547EBF"/>
          </p15:clr>
        </p15:guide>
        <p15:guide id="5" pos="361" userDrawn="1">
          <p15:clr>
            <a:srgbClr val="547EBF"/>
          </p15:clr>
        </p15:guide>
        <p15:guide id="6" pos="7319" userDrawn="1">
          <p15:clr>
            <a:srgbClr val="547EBF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long with auth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EA23506-E435-4630-9F5D-776C453DF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9" y="1931990"/>
            <a:ext cx="9172574" cy="3181349"/>
          </a:xfrm>
          <a:prstGeom prst="rect">
            <a:avLst/>
          </a:prstGeom>
        </p:spPr>
        <p:txBody>
          <a:bodyPr anchor="b"/>
          <a:lstStyle>
            <a:lvl1pPr algn="l">
              <a:lnSpc>
                <a:spcPct val="110000"/>
              </a:lnSpc>
              <a:spcBef>
                <a:spcPts val="1001"/>
              </a:spcBef>
              <a:defRPr sz="3001" baseline="0"/>
            </a:lvl1pPr>
          </a:lstStyle>
          <a:p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" name="Autor placeholder">
            <a:extLst>
              <a:ext uri="{FF2B5EF4-FFF2-40B4-BE49-F238E27FC236}">
                <a16:creationId xmlns:a16="http://schemas.microsoft.com/office/drawing/2014/main" id="{3F291CA8-253D-4EBF-A9D0-1F77A1A8E66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3088" y="5675313"/>
            <a:ext cx="11045312" cy="374650"/>
          </a:xfrm>
        </p:spPr>
        <p:txBody>
          <a:bodyPr wrap="none" anchor="b"/>
          <a:lstStyle>
            <a:lvl1pPr>
              <a:tabLst>
                <a:tab pos="4848286" algn="l"/>
              </a:tabLst>
              <a:defRPr sz="2000" spc="-100" baseline="0">
                <a:latin typeface="+mj-lt"/>
              </a:defRPr>
            </a:lvl1pPr>
          </a:lstStyle>
          <a:p>
            <a:pPr lvl="0"/>
            <a:r>
              <a:rPr lang="en-GB" noProof="0"/>
              <a:t>Author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EDE3E3-364E-4734-A620-8704B68B7720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8DE224AB-A8F0-48B2-AFB3-36D6E5986FB2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92F20-B346-47F8-9B8C-B426171F49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</p:spTree>
    <p:extLst>
      <p:ext uri="{BB962C8B-B14F-4D97-AF65-F5344CB8AC3E}">
        <p14:creationId xmlns:p14="http://schemas.microsoft.com/office/powerpoint/2010/main" val="3323064628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orient="horz" pos="1217" userDrawn="1">
          <p15:clr>
            <a:srgbClr val="547EBF"/>
          </p15:clr>
        </p15:guide>
        <p15:guide id="2" orient="horz" pos="3221" userDrawn="1">
          <p15:clr>
            <a:srgbClr val="547EBF"/>
          </p15:clr>
        </p15:guide>
        <p15:guide id="3" pos="361" userDrawn="1">
          <p15:clr>
            <a:srgbClr val="547EBF"/>
          </p15:clr>
        </p15:guide>
        <p15:guide id="4" pos="6139" userDrawn="1">
          <p15:clr>
            <a:srgbClr val="547EBF"/>
          </p15:clr>
        </p15:guide>
        <p15:guide id="5" orient="horz" pos="3575" userDrawn="1">
          <p15:clr>
            <a:srgbClr val="547EBF"/>
          </p15:clr>
        </p15:guide>
        <p15:guide id="6" orient="horz" pos="3811" userDrawn="1">
          <p15:clr>
            <a:srgbClr val="547EBF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DFA96C39-1031-45B7-8DBB-DBCE63AFC87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73089" y="995363"/>
            <a:ext cx="11045826" cy="542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07729-69D8-47B0-8084-25F5F9588F01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CE8275F5-CE08-4640-B064-AA06865F1241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0A1B7-E71E-4511-B407-860AB4A1DD00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</p:spTree>
    <p:extLst>
      <p:ext uri="{BB962C8B-B14F-4D97-AF65-F5344CB8AC3E}">
        <p14:creationId xmlns:p14="http://schemas.microsoft.com/office/powerpoint/2010/main" val="1242906569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orient="horz" pos="627" userDrawn="1">
          <p15:clr>
            <a:srgbClr val="547EBF"/>
          </p15:clr>
        </p15:guide>
        <p15:guide id="3" pos="7319" userDrawn="1">
          <p15:clr>
            <a:srgbClr val="547EBF"/>
          </p15:clr>
        </p15:guide>
        <p15:guide id="4" orient="horz" pos="4047" userDrawn="1">
          <p15:clr>
            <a:srgbClr val="547EBF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6236E7B-E81D-4328-B61F-C40B97F3DA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5888A-5D91-4E78-B70E-D3111BA035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97E7C76A-C3AF-4C1A-A13E-12506CDCDD94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C0A971-15D1-4AC6-BF13-F06052400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</p:spTree>
    <p:extLst>
      <p:ext uri="{BB962C8B-B14F-4D97-AF65-F5344CB8AC3E}">
        <p14:creationId xmlns:p14="http://schemas.microsoft.com/office/powerpoint/2010/main" val="477861981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2" orient="horz" pos="2396" userDrawn="1">
          <p15:clr>
            <a:srgbClr val="A4A3A4"/>
          </p15:clr>
        </p15:guide>
        <p15:guide id="3" orient="horz" pos="2278" userDrawn="1">
          <p15:clr>
            <a:srgbClr val="A4A3A4"/>
          </p15:clr>
        </p15:guide>
        <p15:guide id="4" orient="horz" pos="1099" userDrawn="1">
          <p15:clr>
            <a:srgbClr val="A4A3A4"/>
          </p15:clr>
        </p15:guide>
        <p15:guide id="5" orient="horz" pos="1806" userDrawn="1">
          <p15:clr>
            <a:srgbClr val="A4A3A4"/>
          </p15:clr>
        </p15:guide>
        <p15:guide id="6" orient="horz" pos="1688" userDrawn="1">
          <p15:clr>
            <a:srgbClr val="A4A3A4"/>
          </p15:clr>
        </p15:guide>
        <p15:guide id="7" orient="horz" pos="1217" userDrawn="1">
          <p15:clr>
            <a:srgbClr val="547EBF"/>
          </p15:clr>
        </p15:guide>
        <p15:guide id="9" orient="horz" pos="627" userDrawn="1">
          <p15:clr>
            <a:srgbClr val="A4A3A4"/>
          </p15:clr>
        </p15:guide>
        <p15:guide id="10" orient="horz" pos="509" userDrawn="1">
          <p15:clr>
            <a:srgbClr val="A4A3A4"/>
          </p15:clr>
        </p15:guide>
        <p15:guide id="12" orient="horz" pos="2868" userDrawn="1">
          <p15:clr>
            <a:srgbClr val="A4A3A4"/>
          </p15:clr>
        </p15:guide>
        <p15:guide id="13" orient="horz" pos="2985" userDrawn="1">
          <p15:clr>
            <a:srgbClr val="A4A3A4"/>
          </p15:clr>
        </p15:guide>
        <p15:guide id="14" orient="horz" pos="3575" userDrawn="1">
          <p15:clr>
            <a:srgbClr val="A4A3A4"/>
          </p15:clr>
        </p15:guide>
        <p15:guide id="15" orient="horz" pos="3457" userDrawn="1">
          <p15:clr>
            <a:srgbClr val="A4A3A4"/>
          </p15:clr>
        </p15:guide>
        <p15:guide id="16" orient="horz" pos="4047" userDrawn="1">
          <p15:clr>
            <a:srgbClr val="547EBF"/>
          </p15:clr>
        </p15:guide>
        <p15:guide id="17" pos="361" userDrawn="1">
          <p15:clr>
            <a:srgbClr val="547EBF"/>
          </p15:clr>
        </p15:guide>
        <p15:guide id="19" pos="834" userDrawn="1">
          <p15:clr>
            <a:srgbClr val="A4A3A4"/>
          </p15:clr>
        </p15:guide>
        <p15:guide id="20" pos="951" userDrawn="1">
          <p15:clr>
            <a:srgbClr val="A4A3A4"/>
          </p15:clr>
        </p15:guide>
        <p15:guide id="21" pos="1422" userDrawn="1">
          <p15:clr>
            <a:srgbClr val="A4A3A4"/>
          </p15:clr>
        </p15:guide>
        <p15:guide id="22" pos="1541" userDrawn="1">
          <p15:clr>
            <a:srgbClr val="A4A3A4"/>
          </p15:clr>
        </p15:guide>
        <p15:guide id="23" pos="2012" userDrawn="1">
          <p15:clr>
            <a:srgbClr val="A4A3A4"/>
          </p15:clr>
        </p15:guide>
        <p15:guide id="24" pos="2130" userDrawn="1">
          <p15:clr>
            <a:srgbClr val="A4A3A4"/>
          </p15:clr>
        </p15:guide>
        <p15:guide id="25" pos="2603" userDrawn="1">
          <p15:clr>
            <a:srgbClr val="A4A3A4"/>
          </p15:clr>
        </p15:guide>
        <p15:guide id="26" pos="2720" userDrawn="1">
          <p15:clr>
            <a:srgbClr val="A4A3A4"/>
          </p15:clr>
        </p15:guide>
        <p15:guide id="27" pos="3781" userDrawn="1">
          <p15:clr>
            <a:srgbClr val="A4A3A4"/>
          </p15:clr>
        </p15:guide>
        <p15:guide id="28" pos="3899" userDrawn="1">
          <p15:clr>
            <a:srgbClr val="A4A3A4"/>
          </p15:clr>
        </p15:guide>
        <p15:guide id="29" pos="4489" userDrawn="1">
          <p15:clr>
            <a:srgbClr val="A4A3A4"/>
          </p15:clr>
        </p15:guide>
        <p15:guide id="30" pos="4372" userDrawn="1">
          <p15:clr>
            <a:srgbClr val="A4A3A4"/>
          </p15:clr>
        </p15:guide>
        <p15:guide id="31" pos="5550" userDrawn="1">
          <p15:clr>
            <a:srgbClr val="A4A3A4"/>
          </p15:clr>
        </p15:guide>
        <p15:guide id="32" pos="4960" userDrawn="1">
          <p15:clr>
            <a:srgbClr val="A4A3A4"/>
          </p15:clr>
        </p15:guide>
        <p15:guide id="33" pos="6258" userDrawn="1">
          <p15:clr>
            <a:srgbClr val="A4A3A4"/>
          </p15:clr>
        </p15:guide>
        <p15:guide id="34" pos="6139" userDrawn="1">
          <p15:clr>
            <a:srgbClr val="A4A3A4"/>
          </p15:clr>
        </p15:guide>
        <p15:guide id="35" pos="6846" userDrawn="1">
          <p15:clr>
            <a:srgbClr val="A4A3A4"/>
          </p15:clr>
        </p15:guide>
        <p15:guide id="36" pos="6729" userDrawn="1">
          <p15:clr>
            <a:srgbClr val="A4A3A4"/>
          </p15:clr>
        </p15:guide>
        <p15:guide id="37" pos="7319" userDrawn="1">
          <p15:clr>
            <a:srgbClr val="547EBF"/>
          </p15:clr>
        </p15:guide>
        <p15:guide id="39" orient="horz" pos="2337" userDrawn="1">
          <p15:clr>
            <a:srgbClr val="A4A3A4"/>
          </p15:clr>
        </p15:guide>
        <p15:guide id="40" pos="3840" userDrawn="1">
          <p15:clr>
            <a:srgbClr val="A4A3A4"/>
          </p15:clr>
        </p15:guide>
        <p15:guide id="41" pos="3191" userDrawn="1">
          <p15:clr>
            <a:srgbClr val="A4A3A4"/>
          </p15:clr>
        </p15:guide>
        <p15:guide id="42" pos="3308" userDrawn="1">
          <p15:clr>
            <a:srgbClr val="A4A3A4"/>
          </p15:clr>
        </p15:guide>
        <p15:guide id="43" pos="5077" userDrawn="1">
          <p15:clr>
            <a:srgbClr val="A4A3A4"/>
          </p15:clr>
        </p15:guide>
        <p15:guide id="44" pos="5668" userDrawn="1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page plai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FC1DEC8-5EC0-48FE-8562-BDA42864C5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715" y="995365"/>
            <a:ext cx="9172574" cy="2246311"/>
          </a:xfrm>
          <a:prstGeom prst="rect">
            <a:avLst/>
          </a:prstGeom>
        </p:spPr>
        <p:txBody>
          <a:bodyPr anchor="b"/>
          <a:lstStyle>
            <a:lvl1pPr algn="l">
              <a:lnSpc>
                <a:spcPts val="6000"/>
              </a:lnSpc>
              <a:defRPr sz="6000" spc="-240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753B0533-32CE-469A-A3CF-11CF95E95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9715" y="3429001"/>
            <a:ext cx="9172574" cy="749300"/>
          </a:xfrm>
        </p:spPr>
        <p:txBody>
          <a:bodyPr anchor="ctr">
            <a:noAutofit/>
          </a:bodyPr>
          <a:lstStyle>
            <a:lvl1pPr marL="0" indent="0" algn="l">
              <a:buNone/>
              <a:defRPr sz="2000" spc="-100" baseline="0">
                <a:latin typeface="+mj-lt"/>
              </a:defRPr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1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en-US" noProof="0" dirty="0"/>
              <a:t>Click to edit Master subtitle style</a:t>
            </a:r>
          </a:p>
        </p:txBody>
      </p:sp>
      <p:sp>
        <p:nvSpPr>
          <p:cNvPr id="31" name="Masterfeld Status DE" hidden="1">
            <a:extLst>
              <a:ext uri="{FF2B5EF4-FFF2-40B4-BE49-F238E27FC236}">
                <a16:creationId xmlns:a16="http://schemas.microsoft.com/office/drawing/2014/main" id="{4D894DDB-DCE8-4858-B418-9E73FDC53C62}"/>
              </a:ext>
            </a:extLst>
          </p:cNvPr>
          <p:cNvSpPr>
            <a:spLocks/>
          </p:cNvSpPr>
          <p:nvPr userDrawn="1">
            <p:custDataLst>
              <p:tags r:id="rId1"/>
            </p:custDataLst>
          </p:nvPr>
        </p:nvSpPr>
        <p:spPr>
          <a:xfrm>
            <a:off x="1509714" y="4738688"/>
            <a:ext cx="2620964" cy="374650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>
              <a:lnSpc>
                <a:spcPct val="100000"/>
              </a:lnSpc>
            </a:pPr>
            <a:r>
              <a:rPr lang="en-US" sz="1500" b="1" noProof="0">
                <a:latin typeface="Tilde Black" panose="00000A00000000000000" pitchFamily="50" charset="0"/>
              </a:rPr>
              <a:t>internal</a:t>
            </a:r>
            <a:endParaRPr lang="en-US" sz="1500" b="1" noProof="0" dirty="0">
              <a:latin typeface="Tilde Black" panose="00000A00000000000000" pitchFamily="50" charset="0"/>
            </a:endParaRPr>
          </a:p>
        </p:txBody>
      </p:sp>
      <p:sp>
        <p:nvSpPr>
          <p:cNvPr id="34" name="Masterfeld Status BEN" hidden="1">
            <a:extLst>
              <a:ext uri="{FF2B5EF4-FFF2-40B4-BE49-F238E27FC236}">
                <a16:creationId xmlns:a16="http://schemas.microsoft.com/office/drawing/2014/main" id="{B304FA2E-A397-401B-8720-64A4320AEA99}"/>
              </a:ext>
            </a:extLst>
          </p:cNvPr>
          <p:cNvSpPr>
            <a:spLocks/>
          </p:cNvSpPr>
          <p:nvPr userDrawn="1">
            <p:custDataLst>
              <p:tags r:id="rId2"/>
            </p:custDataLst>
          </p:nvPr>
        </p:nvSpPr>
        <p:spPr>
          <a:xfrm>
            <a:off x="1509714" y="4738688"/>
            <a:ext cx="2620964" cy="374650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>
              <a:lnSpc>
                <a:spcPct val="100000"/>
              </a:lnSpc>
            </a:pPr>
            <a:r>
              <a:rPr lang="en-US" sz="1500" b="1" noProof="0">
                <a:latin typeface="Tilde Black" panose="00000A00000000000000" pitchFamily="50" charset="0"/>
              </a:rPr>
              <a:t>internal</a:t>
            </a:r>
            <a:endParaRPr lang="en-US" sz="1500" b="1" noProof="0" dirty="0">
              <a:latin typeface="Tilde Black" panose="00000A00000000000000" pitchFamily="50" charset="0"/>
            </a:endParaRPr>
          </a:p>
        </p:txBody>
      </p:sp>
      <p:sp>
        <p:nvSpPr>
          <p:cNvPr id="32" name="Masterfeld Status FR" hidden="1">
            <a:extLst>
              <a:ext uri="{FF2B5EF4-FFF2-40B4-BE49-F238E27FC236}">
                <a16:creationId xmlns:a16="http://schemas.microsoft.com/office/drawing/2014/main" id="{0C58FA93-70C4-4F8B-AE99-59A92664E15C}"/>
              </a:ext>
            </a:extLst>
          </p:cNvPr>
          <p:cNvSpPr>
            <a:spLocks/>
          </p:cNvSpPr>
          <p:nvPr userDrawn="1">
            <p:custDataLst>
              <p:tags r:id="rId3"/>
            </p:custDataLst>
          </p:nvPr>
        </p:nvSpPr>
        <p:spPr>
          <a:xfrm>
            <a:off x="1509714" y="4738688"/>
            <a:ext cx="2620964" cy="374650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>
              <a:lnSpc>
                <a:spcPct val="100000"/>
              </a:lnSpc>
            </a:pPr>
            <a:r>
              <a:rPr lang="en-US" sz="1500" b="1" noProof="0">
                <a:latin typeface="Tilde Black" panose="00000A00000000000000" pitchFamily="50" charset="0"/>
              </a:rPr>
              <a:t>internal</a:t>
            </a:r>
            <a:endParaRPr lang="en-US" sz="1500" b="1" noProof="0" dirty="0">
              <a:latin typeface="Tilde Black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7247833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951" userDrawn="1">
          <p15:clr>
            <a:srgbClr val="547EBF"/>
          </p15:clr>
        </p15:guide>
        <p15:guide id="2" orient="horz" pos="2160" userDrawn="1">
          <p15:clr>
            <a:srgbClr val="547EBF"/>
          </p15:clr>
        </p15:guide>
        <p15:guide id="3" pos="5904" userDrawn="1">
          <p15:clr>
            <a:srgbClr val="547EBF"/>
          </p15:clr>
        </p15:guide>
        <p15:guide id="4" orient="horz" pos="2042" userDrawn="1">
          <p15:clr>
            <a:srgbClr val="547EBF"/>
          </p15:clr>
        </p15:guide>
        <p15:guide id="5" orient="horz" pos="627" userDrawn="1">
          <p15:clr>
            <a:srgbClr val="547EBF"/>
          </p15:clr>
        </p15:guide>
        <p15:guide id="6" orient="horz" pos="2632" userDrawn="1">
          <p15:clr>
            <a:srgbClr val="547EBF"/>
          </p15:clr>
        </p15:guide>
        <p15:guide id="7" orient="horz" pos="2750" userDrawn="1">
          <p15:clr>
            <a:srgbClr val="547EBF"/>
          </p15:clr>
        </p15:guide>
        <p15:guide id="8" orient="horz" pos="2985" userDrawn="1">
          <p15:clr>
            <a:srgbClr val="547EBF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subline only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6236E7B-E81D-4328-B61F-C40B97F3DA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5888A-5D91-4E78-B70E-D3111BA035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E0884A2D-15A8-42AD-9C65-4C2218400D4A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C0A971-15D1-4AC6-BF13-F06052400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  <p:sp>
        <p:nvSpPr>
          <p:cNvPr id="6" name="Subtitle">
            <a:extLst>
              <a:ext uri="{FF2B5EF4-FFF2-40B4-BE49-F238E27FC236}">
                <a16:creationId xmlns:a16="http://schemas.microsoft.com/office/drawing/2014/main" id="{754DDD41-9FFA-4C27-894D-F9AF6D59C27D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602" y="1369801"/>
            <a:ext cx="11045312" cy="374613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Subline.</a:t>
            </a:r>
          </a:p>
        </p:txBody>
      </p:sp>
    </p:spTree>
    <p:extLst>
      <p:ext uri="{BB962C8B-B14F-4D97-AF65-F5344CB8AC3E}">
        <p14:creationId xmlns:p14="http://schemas.microsoft.com/office/powerpoint/2010/main" val="1486208312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orient="horz" pos="1452" userDrawn="1">
          <p15:clr>
            <a:srgbClr val="547EBF"/>
          </p15:clr>
        </p15:guide>
        <p15:guide id="3" pos="3840" userDrawn="1">
          <p15:clr>
            <a:srgbClr val="A4A3A4"/>
          </p15:clr>
        </p15:guide>
        <p15:guide id="4" pos="3781" userDrawn="1">
          <p15:clr>
            <a:srgbClr val="A4A3A4"/>
          </p15:clr>
        </p15:guide>
        <p15:guide id="5" pos="3899" userDrawn="1">
          <p15:clr>
            <a:srgbClr val="A4A3A4"/>
          </p15:clr>
        </p15:guide>
        <p15:guide id="6" pos="3308" userDrawn="1">
          <p15:clr>
            <a:srgbClr val="A4A3A4"/>
          </p15:clr>
        </p15:guide>
        <p15:guide id="7" pos="3191" userDrawn="1">
          <p15:clr>
            <a:srgbClr val="A4A3A4"/>
          </p15:clr>
        </p15:guide>
        <p15:guide id="8" pos="2720" userDrawn="1">
          <p15:clr>
            <a:srgbClr val="A4A3A4"/>
          </p15:clr>
        </p15:guide>
        <p15:guide id="9" pos="2603" userDrawn="1">
          <p15:clr>
            <a:srgbClr val="A4A3A4"/>
          </p15:clr>
        </p15:guide>
        <p15:guide id="10" pos="2130" userDrawn="1">
          <p15:clr>
            <a:srgbClr val="A4A3A4"/>
          </p15:clr>
        </p15:guide>
        <p15:guide id="11" pos="2012" userDrawn="1">
          <p15:clr>
            <a:srgbClr val="A4A3A4"/>
          </p15:clr>
        </p15:guide>
        <p15:guide id="12" pos="1541" userDrawn="1">
          <p15:clr>
            <a:srgbClr val="A4A3A4"/>
          </p15:clr>
        </p15:guide>
        <p15:guide id="13" pos="4372" userDrawn="1">
          <p15:clr>
            <a:srgbClr val="A4A3A4"/>
          </p15:clr>
        </p15:guide>
        <p15:guide id="14" pos="1422" userDrawn="1">
          <p15:clr>
            <a:srgbClr val="A4A3A4"/>
          </p15:clr>
        </p15:guide>
        <p15:guide id="15" pos="951" userDrawn="1">
          <p15:clr>
            <a:srgbClr val="A4A3A4"/>
          </p15:clr>
        </p15:guide>
        <p15:guide id="16" pos="834" userDrawn="1">
          <p15:clr>
            <a:srgbClr val="A4A3A4"/>
          </p15:clr>
        </p15:guide>
        <p15:guide id="17" pos="4489" userDrawn="1">
          <p15:clr>
            <a:srgbClr val="A4A3A4"/>
          </p15:clr>
        </p15:guide>
        <p15:guide id="18" pos="4960" userDrawn="1">
          <p15:clr>
            <a:srgbClr val="A4A3A4"/>
          </p15:clr>
        </p15:guide>
        <p15:guide id="19" pos="5077" userDrawn="1">
          <p15:clr>
            <a:srgbClr val="A4A3A4"/>
          </p15:clr>
        </p15:guide>
        <p15:guide id="20" pos="5550" userDrawn="1">
          <p15:clr>
            <a:srgbClr val="A4A3A4"/>
          </p15:clr>
        </p15:guide>
        <p15:guide id="21" pos="5668" userDrawn="1">
          <p15:clr>
            <a:srgbClr val="A4A3A4"/>
          </p15:clr>
        </p15:guide>
        <p15:guide id="22" pos="6139" userDrawn="1">
          <p15:clr>
            <a:srgbClr val="A4A3A4"/>
          </p15:clr>
        </p15:guide>
        <p15:guide id="23" pos="6258" userDrawn="1">
          <p15:clr>
            <a:srgbClr val="A4A3A4"/>
          </p15:clr>
        </p15:guide>
        <p15:guide id="24" pos="6729" userDrawn="1">
          <p15:clr>
            <a:srgbClr val="A4A3A4"/>
          </p15:clr>
        </p15:guide>
        <p15:guide id="25" pos="6846" userDrawn="1">
          <p15:clr>
            <a:srgbClr val="A4A3A4"/>
          </p15:clr>
        </p15:guide>
        <p15:guide id="26" pos="7319" userDrawn="1">
          <p15:clr>
            <a:srgbClr val="547EBF"/>
          </p15:clr>
        </p15:guide>
        <p15:guide id="27" pos="7436" userDrawn="1">
          <p15:clr>
            <a:srgbClr val="A4A3A4"/>
          </p15:clr>
        </p15:guide>
        <p15:guide id="28" orient="horz" pos="627" userDrawn="1">
          <p15:clr>
            <a:srgbClr val="547EBF"/>
          </p15:clr>
        </p15:guide>
        <p15:guide id="29" orient="horz" pos="863" userDrawn="1">
          <p15:clr>
            <a:srgbClr val="A4A3A4"/>
          </p15:clr>
        </p15:guide>
        <p15:guide id="30" orient="horz" pos="1099" userDrawn="1">
          <p15:clr>
            <a:srgbClr val="547EBF"/>
          </p15:clr>
        </p15:guide>
        <p15:guide id="31" orient="horz" pos="1688" userDrawn="1">
          <p15:clr>
            <a:srgbClr val="A4A3A4"/>
          </p15:clr>
        </p15:guide>
        <p15:guide id="32" orient="horz" pos="1806" userDrawn="1">
          <p15:clr>
            <a:srgbClr val="A4A3A4"/>
          </p15:clr>
        </p15:guide>
        <p15:guide id="33" orient="horz" pos="2278" userDrawn="1">
          <p15:clr>
            <a:srgbClr val="A4A3A4"/>
          </p15:clr>
        </p15:guide>
        <p15:guide id="34" orient="horz" pos="2396" userDrawn="1">
          <p15:clr>
            <a:srgbClr val="A4A3A4"/>
          </p15:clr>
        </p15:guide>
        <p15:guide id="35" orient="horz" pos="2337" userDrawn="1">
          <p15:clr>
            <a:srgbClr val="A4A3A4"/>
          </p15:clr>
        </p15:guide>
        <p15:guide id="36" orient="horz" pos="2868" userDrawn="1">
          <p15:clr>
            <a:srgbClr val="A4A3A4"/>
          </p15:clr>
        </p15:guide>
        <p15:guide id="37" orient="horz" pos="2985" userDrawn="1">
          <p15:clr>
            <a:srgbClr val="A4A3A4"/>
          </p15:clr>
        </p15:guide>
        <p15:guide id="38" orient="horz" pos="3457" userDrawn="1">
          <p15:clr>
            <a:srgbClr val="A4A3A4"/>
          </p15:clr>
        </p15:guide>
        <p15:guide id="39" orient="horz" pos="3575" userDrawn="1">
          <p15:clr>
            <a:srgbClr val="A4A3A4"/>
          </p15:clr>
        </p15:guide>
        <p15:guide id="40" orient="horz" pos="4047" userDrawn="1">
          <p15:clr>
            <a:srgbClr val="A4A3A4"/>
          </p15:clr>
        </p15:guide>
        <p15:guide id="41" pos="244" userDrawn="1">
          <p15:clr>
            <a:srgbClr val="A4A3A4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23D1D3-DDB9-4F17-B031-250831ECF8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D90DCDB6-7FF5-4CFA-A4B1-6E1C01EB042F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5C6CD-1A9D-44A2-ADA7-5AB6486FB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</p:spTree>
    <p:extLst>
      <p:ext uri="{BB962C8B-B14F-4D97-AF65-F5344CB8AC3E}">
        <p14:creationId xmlns:p14="http://schemas.microsoft.com/office/powerpoint/2010/main" val="743971547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337" userDrawn="1">
          <p15:clr>
            <a:srgbClr val="A4A3A4"/>
          </p15:clr>
        </p15:guide>
        <p15:guide id="3" orient="horz" pos="627" userDrawn="1">
          <p15:clr>
            <a:srgbClr val="547EBF"/>
          </p15:clr>
        </p15:guide>
        <p15:guide id="4" orient="horz" pos="4047" userDrawn="1">
          <p15:clr>
            <a:srgbClr val="547EBF"/>
          </p15:clr>
        </p15:guide>
        <p15:guide id="5" pos="361" userDrawn="1">
          <p15:clr>
            <a:srgbClr val="547EBF"/>
          </p15:clr>
        </p15:guide>
        <p15:guide id="6" pos="7319" userDrawn="1">
          <p15:clr>
            <a:srgbClr val="547EBF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but logo and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11" hidden="1">
            <a:extLst>
              <a:ext uri="{FF2B5EF4-FFF2-40B4-BE49-F238E27FC236}">
                <a16:creationId xmlns:a16="http://schemas.microsoft.com/office/drawing/2014/main" id="{E8663ABF-29FE-482B-8D6F-0FC34ED7E616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705001"/>
            <a:ext cx="559419" cy="152999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fld id="{A00AED9D-3D05-4928-BF4A-7DA760AA823A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6" name="Foliennummernplatzhalter 13" hidden="1">
            <a:extLst>
              <a:ext uri="{FF2B5EF4-FFF2-40B4-BE49-F238E27FC236}">
                <a16:creationId xmlns:a16="http://schemas.microsoft.com/office/drawing/2014/main" id="{015CD8C6-1CE4-4040-AA77-E24183413C9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37600" y="6705001"/>
            <a:ext cx="280800" cy="152999"/>
          </a:xfr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7" name="Fußzeilenplatzhalter 3" hidden="1">
            <a:extLst>
              <a:ext uri="{FF2B5EF4-FFF2-40B4-BE49-F238E27FC236}">
                <a16:creationId xmlns:a16="http://schemas.microsoft.com/office/drawing/2014/main" id="{C7C7ABCC-0CB4-4016-A01E-22D6BD666DD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73088" y="6705001"/>
            <a:ext cx="4492626" cy="93664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umlaut master</a:t>
            </a:r>
            <a:endParaRPr lang="en-US" dirty="0"/>
          </a:p>
        </p:txBody>
      </p:sp>
      <p:sp>
        <p:nvSpPr>
          <p:cNvPr id="8" name="Hide classification">
            <a:extLst>
              <a:ext uri="{FF2B5EF4-FFF2-40B4-BE49-F238E27FC236}">
                <a16:creationId xmlns:a16="http://schemas.microsoft.com/office/drawing/2014/main" id="{12ADD451-F626-49D9-A88F-8E236E930840}"/>
              </a:ext>
            </a:extLst>
          </p:cNvPr>
          <p:cNvSpPr/>
          <p:nvPr userDrawn="1"/>
        </p:nvSpPr>
        <p:spPr bwMode="white">
          <a:xfrm>
            <a:off x="9652800" y="6424614"/>
            <a:ext cx="1591463" cy="2317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72000" tIns="36000" rIns="72000" bIns="36000" rtlCol="0" anchor="ctr" anchorCtr="0">
            <a:noAutofit/>
          </a:bodyPr>
          <a:lstStyle/>
          <a:p>
            <a:pPr algn="l"/>
            <a:endParaRPr lang="en-GB" sz="1500" dirty="0"/>
          </a:p>
        </p:txBody>
      </p:sp>
    </p:spTree>
    <p:extLst>
      <p:ext uri="{BB962C8B-B14F-4D97-AF65-F5344CB8AC3E}">
        <p14:creationId xmlns:p14="http://schemas.microsoft.com/office/powerpoint/2010/main" val="2904162541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337" userDrawn="1">
          <p15:clr>
            <a:srgbClr val="A4A3A4"/>
          </p15:clr>
        </p15:guide>
        <p15:guide id="3" pos="361" userDrawn="1">
          <p15:clr>
            <a:srgbClr val="547EBF"/>
          </p15:clr>
        </p15:guide>
        <p15:guide id="4" pos="7319" userDrawn="1">
          <p15:clr>
            <a:srgbClr val="547EBF"/>
          </p15:clr>
        </p15:guide>
        <p15:guide id="5" orient="horz" pos="627" userDrawn="1">
          <p15:clr>
            <a:srgbClr val="547EBF"/>
          </p15:clr>
        </p15:guide>
        <p15:guide id="6" orient="horz" pos="4047" userDrawn="1">
          <p15:clr>
            <a:srgbClr val="547EBF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but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11" hidden="1">
            <a:extLst>
              <a:ext uri="{FF2B5EF4-FFF2-40B4-BE49-F238E27FC236}">
                <a16:creationId xmlns:a16="http://schemas.microsoft.com/office/drawing/2014/main" id="{CEB248EC-0B89-453D-88A0-03C2697D36B8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705001"/>
            <a:ext cx="559419" cy="152999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fld id="{298EC56B-CB6F-4FBE-9D9F-6CC0828B4655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5" name="Foliennummernplatzhalter 13" hidden="1">
            <a:extLst>
              <a:ext uri="{FF2B5EF4-FFF2-40B4-BE49-F238E27FC236}">
                <a16:creationId xmlns:a16="http://schemas.microsoft.com/office/drawing/2014/main" id="{DD17B765-E93E-4352-869B-A556A82213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37600" y="6705001"/>
            <a:ext cx="280800" cy="152999"/>
          </a:xfr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6" name="Fußzeilenplatzhalter 3" hidden="1">
            <a:extLst>
              <a:ext uri="{FF2B5EF4-FFF2-40B4-BE49-F238E27FC236}">
                <a16:creationId xmlns:a16="http://schemas.microsoft.com/office/drawing/2014/main" id="{3781C967-3146-4BDD-819A-A33E21171FB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73088" y="6705001"/>
            <a:ext cx="4492626" cy="93664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umlaut master</a:t>
            </a:r>
            <a:endParaRPr lang="en-US" dirty="0"/>
          </a:p>
        </p:txBody>
      </p:sp>
      <p:sp>
        <p:nvSpPr>
          <p:cNvPr id="7" name="Hide logo">
            <a:extLst>
              <a:ext uri="{FF2B5EF4-FFF2-40B4-BE49-F238E27FC236}">
                <a16:creationId xmlns:a16="http://schemas.microsoft.com/office/drawing/2014/main" id="{7BEAE506-A629-4053-8273-F1003BBEACED}"/>
              </a:ext>
            </a:extLst>
          </p:cNvPr>
          <p:cNvSpPr/>
          <p:nvPr userDrawn="1"/>
        </p:nvSpPr>
        <p:spPr>
          <a:xfrm>
            <a:off x="5815200" y="246601"/>
            <a:ext cx="655200" cy="37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72000" tIns="36000" rIns="72000" bIns="36000" rtlCol="0" anchor="ctr" anchorCtr="0">
            <a:noAutofit/>
          </a:bodyPr>
          <a:lstStyle/>
          <a:p>
            <a:pPr algn="l"/>
            <a:endParaRPr lang="en-GB" sz="1500" dirty="0"/>
          </a:p>
        </p:txBody>
      </p:sp>
      <p:sp>
        <p:nvSpPr>
          <p:cNvPr id="8" name="Hide classification">
            <a:extLst>
              <a:ext uri="{FF2B5EF4-FFF2-40B4-BE49-F238E27FC236}">
                <a16:creationId xmlns:a16="http://schemas.microsoft.com/office/drawing/2014/main" id="{91E193F8-E78D-4754-94F4-E35C39211573}"/>
              </a:ext>
            </a:extLst>
          </p:cNvPr>
          <p:cNvSpPr/>
          <p:nvPr userDrawn="1"/>
        </p:nvSpPr>
        <p:spPr bwMode="white">
          <a:xfrm>
            <a:off x="9652800" y="6424614"/>
            <a:ext cx="1591463" cy="2317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72000" tIns="36000" rIns="72000" bIns="36000" rtlCol="0" anchor="ctr" anchorCtr="0">
            <a:noAutofit/>
          </a:bodyPr>
          <a:lstStyle/>
          <a:p>
            <a:pPr algn="l"/>
            <a:endParaRPr lang="en-GB" sz="1500" dirty="0"/>
          </a:p>
        </p:txBody>
      </p:sp>
    </p:spTree>
    <p:extLst>
      <p:ext uri="{BB962C8B-B14F-4D97-AF65-F5344CB8AC3E}">
        <p14:creationId xmlns:p14="http://schemas.microsoft.com/office/powerpoint/2010/main" val="697569137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3" orient="horz" pos="627" userDrawn="1">
          <p15:clr>
            <a:srgbClr val="A4A3A4"/>
          </p15:clr>
        </p15:guide>
        <p15:guide id="4" orient="horz" pos="4047" userDrawn="1">
          <p15:clr>
            <a:srgbClr val="A4A3A4"/>
          </p15:clr>
        </p15:guide>
        <p15:guide id="5" orient="horz" pos="509" userDrawn="1">
          <p15:clr>
            <a:srgbClr val="A4A3A4"/>
          </p15:clr>
        </p15:guide>
        <p15:guide id="6" orient="horz" pos="37" userDrawn="1">
          <p15:clr>
            <a:srgbClr val="A4A3A4"/>
          </p15:clr>
        </p15:guide>
        <p15:guide id="7" orient="horz" pos="1099" userDrawn="1">
          <p15:clr>
            <a:srgbClr val="A4A3A4"/>
          </p15:clr>
        </p15:guide>
        <p15:guide id="8" orient="horz" pos="1217" userDrawn="1">
          <p15:clr>
            <a:srgbClr val="A4A3A4"/>
          </p15:clr>
        </p15:guide>
        <p15:guide id="9" orient="horz" pos="1688" userDrawn="1">
          <p15:clr>
            <a:srgbClr val="A4A3A4"/>
          </p15:clr>
        </p15:guide>
        <p15:guide id="10" orient="horz" pos="1806" userDrawn="1">
          <p15:clr>
            <a:srgbClr val="A4A3A4"/>
          </p15:clr>
        </p15:guide>
        <p15:guide id="11" orient="horz" pos="2278" userDrawn="1">
          <p15:clr>
            <a:srgbClr val="A4A3A4"/>
          </p15:clr>
        </p15:guide>
        <p15:guide id="12" orient="horz" pos="2396" userDrawn="1">
          <p15:clr>
            <a:srgbClr val="A4A3A4"/>
          </p15:clr>
        </p15:guide>
        <p15:guide id="13" orient="horz" pos="2868" userDrawn="1">
          <p15:clr>
            <a:srgbClr val="A4A3A4"/>
          </p15:clr>
        </p15:guide>
        <p15:guide id="14" orient="horz" pos="2985" userDrawn="1">
          <p15:clr>
            <a:srgbClr val="A4A3A4"/>
          </p15:clr>
        </p15:guide>
        <p15:guide id="15" orient="horz" pos="3457" userDrawn="1">
          <p15:clr>
            <a:srgbClr val="A4A3A4"/>
          </p15:clr>
        </p15:guide>
        <p15:guide id="16" orient="horz" pos="3575" userDrawn="1">
          <p15:clr>
            <a:srgbClr val="A4A3A4"/>
          </p15:clr>
        </p15:guide>
        <p15:guide id="18" pos="3781" userDrawn="1">
          <p15:clr>
            <a:srgbClr val="A4A3A4"/>
          </p15:clr>
        </p15:guide>
        <p15:guide id="19" pos="3899" userDrawn="1">
          <p15:clr>
            <a:srgbClr val="A4A3A4"/>
          </p15:clr>
        </p15:guide>
        <p15:guide id="20" pos="3308" userDrawn="1">
          <p15:clr>
            <a:srgbClr val="A4A3A4"/>
          </p15:clr>
        </p15:guide>
        <p15:guide id="21" pos="3191" userDrawn="1">
          <p15:clr>
            <a:srgbClr val="A4A3A4"/>
          </p15:clr>
        </p15:guide>
        <p15:guide id="22" pos="2720" userDrawn="1">
          <p15:clr>
            <a:srgbClr val="A4A3A4"/>
          </p15:clr>
        </p15:guide>
        <p15:guide id="24" pos="2603" userDrawn="1">
          <p15:clr>
            <a:srgbClr val="A4A3A4"/>
          </p15:clr>
        </p15:guide>
        <p15:guide id="25" pos="2130" userDrawn="1">
          <p15:clr>
            <a:srgbClr val="A4A3A4"/>
          </p15:clr>
        </p15:guide>
        <p15:guide id="26" pos="2012" userDrawn="1">
          <p15:clr>
            <a:srgbClr val="A4A3A4"/>
          </p15:clr>
        </p15:guide>
        <p15:guide id="27" pos="1541" userDrawn="1">
          <p15:clr>
            <a:srgbClr val="A4A3A4"/>
          </p15:clr>
        </p15:guide>
        <p15:guide id="28" pos="1422" userDrawn="1">
          <p15:clr>
            <a:srgbClr val="A4A3A4"/>
          </p15:clr>
        </p15:guide>
        <p15:guide id="29" pos="951" userDrawn="1">
          <p15:clr>
            <a:srgbClr val="A4A3A4"/>
          </p15:clr>
        </p15:guide>
        <p15:guide id="30" pos="834" userDrawn="1">
          <p15:clr>
            <a:srgbClr val="A4A3A4"/>
          </p15:clr>
        </p15:guide>
        <p15:guide id="31" pos="361" userDrawn="1">
          <p15:clr>
            <a:srgbClr val="547EBF"/>
          </p15:clr>
        </p15:guide>
        <p15:guide id="32" pos="244" userDrawn="1">
          <p15:clr>
            <a:srgbClr val="A4A3A4"/>
          </p15:clr>
        </p15:guide>
        <p15:guide id="33" pos="7319" userDrawn="1">
          <p15:clr>
            <a:srgbClr val="547EBF"/>
          </p15:clr>
        </p15:guide>
        <p15:guide id="34" pos="4372" userDrawn="1">
          <p15:clr>
            <a:srgbClr val="A4A3A4"/>
          </p15:clr>
        </p15:guide>
        <p15:guide id="35" pos="4489" userDrawn="1">
          <p15:clr>
            <a:srgbClr val="A4A3A4"/>
          </p15:clr>
        </p15:guide>
        <p15:guide id="36" pos="4960" userDrawn="1">
          <p15:clr>
            <a:srgbClr val="A4A3A4"/>
          </p15:clr>
        </p15:guide>
        <p15:guide id="37" pos="5077" userDrawn="1">
          <p15:clr>
            <a:srgbClr val="A4A3A4"/>
          </p15:clr>
        </p15:guide>
        <p15:guide id="38" pos="5550" userDrawn="1">
          <p15:clr>
            <a:srgbClr val="A4A3A4"/>
          </p15:clr>
        </p15:guide>
        <p15:guide id="39" pos="5668" userDrawn="1">
          <p15:clr>
            <a:srgbClr val="A4A3A4"/>
          </p15:clr>
        </p15:guide>
        <p15:guide id="40" pos="6139" userDrawn="1">
          <p15:clr>
            <a:srgbClr val="A4A3A4"/>
          </p15:clr>
        </p15:guide>
        <p15:guide id="41" pos="6258" userDrawn="1">
          <p15:clr>
            <a:srgbClr val="A4A3A4"/>
          </p15:clr>
        </p15:guide>
        <p15:guide id="42" pos="6729" userDrawn="1">
          <p15:clr>
            <a:srgbClr val="A4A3A4"/>
          </p15:clr>
        </p15:guide>
        <p15:guide id="43" pos="6846" userDrawn="1">
          <p15:clr>
            <a:srgbClr val="A4A3A4"/>
          </p15:clr>
        </p15:guide>
        <p15:guide id="44" pos="7436" userDrawn="1">
          <p15:clr>
            <a:srgbClr val="A4A3A4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11" hidden="1">
            <a:extLst>
              <a:ext uri="{FF2B5EF4-FFF2-40B4-BE49-F238E27FC236}">
                <a16:creationId xmlns:a16="http://schemas.microsoft.com/office/drawing/2014/main" id="{CEB248EC-0B89-453D-88A0-03C2697D36B8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10684847" y="6705001"/>
            <a:ext cx="559419" cy="152999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fld id="{AA9B5B81-C849-4733-8238-744B1DA61A21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5" name="Foliennummernplatzhalter 13" hidden="1">
            <a:extLst>
              <a:ext uri="{FF2B5EF4-FFF2-40B4-BE49-F238E27FC236}">
                <a16:creationId xmlns:a16="http://schemas.microsoft.com/office/drawing/2014/main" id="{DD17B765-E93E-4352-869B-A556A82213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37600" y="6705001"/>
            <a:ext cx="280800" cy="152999"/>
          </a:xfr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6" name="Fußzeilenplatzhalter 3" hidden="1">
            <a:extLst>
              <a:ext uri="{FF2B5EF4-FFF2-40B4-BE49-F238E27FC236}">
                <a16:creationId xmlns:a16="http://schemas.microsoft.com/office/drawing/2014/main" id="{3781C967-3146-4BDD-819A-A33E21171FB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73088" y="6705001"/>
            <a:ext cx="4492626" cy="93664"/>
          </a:xfrm>
          <a:prstGeom prst="rect">
            <a:avLst/>
          </a:prstGeo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/>
              <a:t>umlaut master</a:t>
            </a:r>
            <a:endParaRPr lang="en-US" dirty="0"/>
          </a:p>
        </p:txBody>
      </p:sp>
      <p:sp>
        <p:nvSpPr>
          <p:cNvPr id="7" name="Hide logo">
            <a:extLst>
              <a:ext uri="{FF2B5EF4-FFF2-40B4-BE49-F238E27FC236}">
                <a16:creationId xmlns:a16="http://schemas.microsoft.com/office/drawing/2014/main" id="{7BEAE506-A629-4053-8273-F1003BBEACED}"/>
              </a:ext>
            </a:extLst>
          </p:cNvPr>
          <p:cNvSpPr/>
          <p:nvPr userDrawn="1"/>
        </p:nvSpPr>
        <p:spPr>
          <a:xfrm>
            <a:off x="5815200" y="246601"/>
            <a:ext cx="655200" cy="37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72000" tIns="36000" rIns="72000" bIns="36000" rtlCol="0" anchor="ctr" anchorCtr="0">
            <a:noAutofit/>
          </a:bodyPr>
          <a:lstStyle/>
          <a:p>
            <a:pPr algn="l"/>
            <a:endParaRPr lang="en-GB" sz="1500" dirty="0"/>
          </a:p>
        </p:txBody>
      </p:sp>
      <p:sp>
        <p:nvSpPr>
          <p:cNvPr id="8" name="Hide classification">
            <a:extLst>
              <a:ext uri="{FF2B5EF4-FFF2-40B4-BE49-F238E27FC236}">
                <a16:creationId xmlns:a16="http://schemas.microsoft.com/office/drawing/2014/main" id="{91E193F8-E78D-4754-94F4-E35C39211573}"/>
              </a:ext>
            </a:extLst>
          </p:cNvPr>
          <p:cNvSpPr/>
          <p:nvPr userDrawn="1"/>
        </p:nvSpPr>
        <p:spPr bwMode="white">
          <a:xfrm>
            <a:off x="9652800" y="6424614"/>
            <a:ext cx="1591463" cy="2317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72000" tIns="36000" rIns="72000" bIns="36000" rtlCol="0" anchor="ctr" anchorCtr="0">
            <a:noAutofit/>
          </a:bodyPr>
          <a:lstStyle/>
          <a:p>
            <a:pPr algn="l"/>
            <a:endParaRPr lang="en-GB" sz="1500" dirty="0"/>
          </a:p>
        </p:txBody>
      </p:sp>
      <p:sp>
        <p:nvSpPr>
          <p:cNvPr id="10" name="Hide background">
            <a:extLst>
              <a:ext uri="{FF2B5EF4-FFF2-40B4-BE49-F238E27FC236}">
                <a16:creationId xmlns:a16="http://schemas.microsoft.com/office/drawing/2014/main" id="{5622E31D-9CCF-4608-A34E-2C5AE59CC236}"/>
              </a:ext>
            </a:extLst>
          </p:cNvPr>
          <p:cNvSpPr/>
          <p:nvPr userDrawn="1"/>
        </p:nvSpPr>
        <p:spPr bwMode="white">
          <a:xfrm>
            <a:off x="0" y="6705600"/>
            <a:ext cx="12192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72000" tIns="36000" rIns="72000" bIns="36000" rtlCol="0" anchor="ctr" anchorCtr="0">
            <a:noAutofit/>
          </a:bodyPr>
          <a:lstStyle/>
          <a:p>
            <a:pPr algn="l"/>
            <a:endParaRPr lang="de-DE" sz="1500" dirty="0"/>
          </a:p>
        </p:txBody>
      </p:sp>
    </p:spTree>
    <p:extLst>
      <p:ext uri="{BB962C8B-B14F-4D97-AF65-F5344CB8AC3E}">
        <p14:creationId xmlns:p14="http://schemas.microsoft.com/office/powerpoint/2010/main" val="605583972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3" orient="horz" pos="627" userDrawn="1">
          <p15:clr>
            <a:srgbClr val="A4A3A4"/>
          </p15:clr>
        </p15:guide>
        <p15:guide id="4" orient="horz" pos="4047" userDrawn="1">
          <p15:clr>
            <a:srgbClr val="A4A3A4"/>
          </p15:clr>
        </p15:guide>
        <p15:guide id="5" orient="horz" pos="509" userDrawn="1">
          <p15:clr>
            <a:srgbClr val="A4A3A4"/>
          </p15:clr>
        </p15:guide>
        <p15:guide id="6" orient="horz" pos="37" userDrawn="1">
          <p15:clr>
            <a:srgbClr val="A4A3A4"/>
          </p15:clr>
        </p15:guide>
        <p15:guide id="7" orient="horz" pos="1099" userDrawn="1">
          <p15:clr>
            <a:srgbClr val="A4A3A4"/>
          </p15:clr>
        </p15:guide>
        <p15:guide id="8" orient="horz" pos="1217" userDrawn="1">
          <p15:clr>
            <a:srgbClr val="A4A3A4"/>
          </p15:clr>
        </p15:guide>
        <p15:guide id="9" orient="horz" pos="1688" userDrawn="1">
          <p15:clr>
            <a:srgbClr val="A4A3A4"/>
          </p15:clr>
        </p15:guide>
        <p15:guide id="10" orient="horz" pos="1806" userDrawn="1">
          <p15:clr>
            <a:srgbClr val="A4A3A4"/>
          </p15:clr>
        </p15:guide>
        <p15:guide id="11" orient="horz" pos="2278" userDrawn="1">
          <p15:clr>
            <a:srgbClr val="A4A3A4"/>
          </p15:clr>
        </p15:guide>
        <p15:guide id="12" orient="horz" pos="2396" userDrawn="1">
          <p15:clr>
            <a:srgbClr val="A4A3A4"/>
          </p15:clr>
        </p15:guide>
        <p15:guide id="13" orient="horz" pos="2868" userDrawn="1">
          <p15:clr>
            <a:srgbClr val="A4A3A4"/>
          </p15:clr>
        </p15:guide>
        <p15:guide id="14" orient="horz" pos="2985" userDrawn="1">
          <p15:clr>
            <a:srgbClr val="A4A3A4"/>
          </p15:clr>
        </p15:guide>
        <p15:guide id="15" orient="horz" pos="3457" userDrawn="1">
          <p15:clr>
            <a:srgbClr val="A4A3A4"/>
          </p15:clr>
        </p15:guide>
        <p15:guide id="16" orient="horz" pos="3575" userDrawn="1">
          <p15:clr>
            <a:srgbClr val="A4A3A4"/>
          </p15:clr>
        </p15:guide>
        <p15:guide id="18" pos="3781" userDrawn="1">
          <p15:clr>
            <a:srgbClr val="A4A3A4"/>
          </p15:clr>
        </p15:guide>
        <p15:guide id="19" pos="3899" userDrawn="1">
          <p15:clr>
            <a:srgbClr val="A4A3A4"/>
          </p15:clr>
        </p15:guide>
        <p15:guide id="20" pos="3308" userDrawn="1">
          <p15:clr>
            <a:srgbClr val="A4A3A4"/>
          </p15:clr>
        </p15:guide>
        <p15:guide id="21" pos="3191" userDrawn="1">
          <p15:clr>
            <a:srgbClr val="A4A3A4"/>
          </p15:clr>
        </p15:guide>
        <p15:guide id="22" pos="2720" userDrawn="1">
          <p15:clr>
            <a:srgbClr val="A4A3A4"/>
          </p15:clr>
        </p15:guide>
        <p15:guide id="24" pos="2603" userDrawn="1">
          <p15:clr>
            <a:srgbClr val="A4A3A4"/>
          </p15:clr>
        </p15:guide>
        <p15:guide id="25" pos="2130" userDrawn="1">
          <p15:clr>
            <a:srgbClr val="A4A3A4"/>
          </p15:clr>
        </p15:guide>
        <p15:guide id="26" pos="2012" userDrawn="1">
          <p15:clr>
            <a:srgbClr val="A4A3A4"/>
          </p15:clr>
        </p15:guide>
        <p15:guide id="27" pos="1541" userDrawn="1">
          <p15:clr>
            <a:srgbClr val="A4A3A4"/>
          </p15:clr>
        </p15:guide>
        <p15:guide id="28" pos="1422" userDrawn="1">
          <p15:clr>
            <a:srgbClr val="A4A3A4"/>
          </p15:clr>
        </p15:guide>
        <p15:guide id="29" pos="951" userDrawn="1">
          <p15:clr>
            <a:srgbClr val="A4A3A4"/>
          </p15:clr>
        </p15:guide>
        <p15:guide id="30" pos="834" userDrawn="1">
          <p15:clr>
            <a:srgbClr val="A4A3A4"/>
          </p15:clr>
        </p15:guide>
        <p15:guide id="31" pos="361" userDrawn="1">
          <p15:clr>
            <a:srgbClr val="547EBF"/>
          </p15:clr>
        </p15:guide>
        <p15:guide id="32" pos="244" userDrawn="1">
          <p15:clr>
            <a:srgbClr val="A4A3A4"/>
          </p15:clr>
        </p15:guide>
        <p15:guide id="33" pos="7319" userDrawn="1">
          <p15:clr>
            <a:srgbClr val="547EBF"/>
          </p15:clr>
        </p15:guide>
        <p15:guide id="34" pos="4372" userDrawn="1">
          <p15:clr>
            <a:srgbClr val="A4A3A4"/>
          </p15:clr>
        </p15:guide>
        <p15:guide id="35" pos="4489" userDrawn="1">
          <p15:clr>
            <a:srgbClr val="A4A3A4"/>
          </p15:clr>
        </p15:guide>
        <p15:guide id="36" pos="4960" userDrawn="1">
          <p15:clr>
            <a:srgbClr val="A4A3A4"/>
          </p15:clr>
        </p15:guide>
        <p15:guide id="37" pos="5077" userDrawn="1">
          <p15:clr>
            <a:srgbClr val="A4A3A4"/>
          </p15:clr>
        </p15:guide>
        <p15:guide id="38" pos="5550" userDrawn="1">
          <p15:clr>
            <a:srgbClr val="A4A3A4"/>
          </p15:clr>
        </p15:guide>
        <p15:guide id="39" pos="5668" userDrawn="1">
          <p15:clr>
            <a:srgbClr val="A4A3A4"/>
          </p15:clr>
        </p15:guide>
        <p15:guide id="40" pos="6139" userDrawn="1">
          <p15:clr>
            <a:srgbClr val="A4A3A4"/>
          </p15:clr>
        </p15:guide>
        <p15:guide id="41" pos="6258" userDrawn="1">
          <p15:clr>
            <a:srgbClr val="A4A3A4"/>
          </p15:clr>
        </p15:guide>
        <p15:guide id="42" pos="6729" userDrawn="1">
          <p15:clr>
            <a:srgbClr val="A4A3A4"/>
          </p15:clr>
        </p15:guide>
        <p15:guide id="43" pos="6846" userDrawn="1">
          <p15:clr>
            <a:srgbClr val="A4A3A4"/>
          </p15:clr>
        </p15:guide>
        <p15:guide id="44" pos="7436" userDrawn="1">
          <p15:clr>
            <a:srgbClr val="A4A3A4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ert profile clas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6236E7B-E81D-4328-B61F-C40B97F3DA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184" y="995400"/>
            <a:ext cx="8986016" cy="374613"/>
          </a:xfrm>
        </p:spPr>
        <p:txBody>
          <a:bodyPr/>
          <a:lstStyle>
            <a:lvl1pPr>
              <a:lnSpc>
                <a:spcPts val="3001"/>
              </a:lnSpc>
              <a:defRPr sz="3001"/>
            </a:lvl1pPr>
          </a:lstStyle>
          <a:p>
            <a:r>
              <a:rPr lang="en-GB" noProof="0"/>
              <a:t>Name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5888A-5D91-4E78-B70E-D3111BA035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D85CC7BA-17FC-4797-BF63-C1341CC48A59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4E90CD-B0B2-41C4-95DF-BDD13F5E1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3088" y="6518274"/>
            <a:ext cx="4492626" cy="93664"/>
          </a:xfrm>
          <a:prstGeom prst="rect">
            <a:avLst/>
          </a:prstGeom>
        </p:spPr>
        <p:txBody>
          <a:bodyPr/>
          <a:lstStyle/>
          <a:p>
            <a:r>
              <a:rPr lang="en-GB" noProof="0"/>
              <a:t>umlaut master</a:t>
            </a:r>
            <a:endParaRPr lang="en-GB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C0A971-15D1-4AC6-BF13-F06052400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  <p:sp>
        <p:nvSpPr>
          <p:cNvPr id="6" name="Subtitle">
            <a:extLst>
              <a:ext uri="{FF2B5EF4-FFF2-40B4-BE49-F238E27FC236}">
                <a16:creationId xmlns:a16="http://schemas.microsoft.com/office/drawing/2014/main" id="{754DDD41-9FFA-4C27-894D-F9AF6D59C27D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091" y="1370013"/>
            <a:ext cx="8985598" cy="374650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Role</a:t>
            </a:r>
          </a:p>
        </p:txBody>
      </p:sp>
      <p:sp>
        <p:nvSpPr>
          <p:cNvPr id="7" name="Inhaltsplatzhalter 4">
            <a:extLst>
              <a:ext uri="{FF2B5EF4-FFF2-40B4-BE49-F238E27FC236}">
                <a16:creationId xmlns:a16="http://schemas.microsoft.com/office/drawing/2014/main" id="{6A0B1972-7E4C-49D8-9D4F-71023ACB274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3603" y="1931401"/>
            <a:ext cx="5428738" cy="4493962"/>
          </a:xfrm>
        </p:spPr>
        <p:txBody>
          <a:bodyPr/>
          <a:lstStyle>
            <a:lvl1pPr>
              <a:lnSpc>
                <a:spcPct val="100000"/>
              </a:lnSpc>
              <a:defRPr sz="1500"/>
            </a:lvl1pPr>
            <a:lvl2pPr>
              <a:lnSpc>
                <a:spcPct val="100000"/>
              </a:lnSpc>
              <a:defRPr sz="15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lnSpc>
                <a:spcPct val="100000"/>
              </a:lnSpc>
              <a:defRPr sz="1500"/>
            </a:lvl5pPr>
            <a:lvl6pPr>
              <a:lnSpc>
                <a:spcPct val="100000"/>
              </a:lnSpc>
              <a:defRPr sz="1500" baseline="0"/>
            </a:lvl6pPr>
            <a:lvl7pPr>
              <a:lnSpc>
                <a:spcPct val="100000"/>
              </a:lnSpc>
              <a:buAutoNum type="alphaLcPeriod"/>
              <a:defRPr sz="1500" baseline="0"/>
            </a:lvl7pPr>
            <a:lvl8pPr>
              <a:lnSpc>
                <a:spcPct val="100000"/>
              </a:lnSpc>
              <a:buAutoNum type="romanUcPeriod"/>
              <a:defRPr sz="1500" baseline="0"/>
            </a:lvl8pPr>
            <a:lvl9pPr>
              <a:lnSpc>
                <a:spcPct val="100000"/>
              </a:lnSpc>
              <a:defRPr sz="1500" baseline="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50DA91C7-2593-47A3-9DB7-00BD9CACF31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90177" y="1931401"/>
            <a:ext cx="5428738" cy="4493962"/>
          </a:xfrm>
        </p:spPr>
        <p:txBody>
          <a:bodyPr/>
          <a:lstStyle>
            <a:lvl1pPr>
              <a:lnSpc>
                <a:spcPct val="100000"/>
              </a:lnSpc>
              <a:defRPr sz="1500"/>
            </a:lvl1pPr>
            <a:lvl2pPr>
              <a:lnSpc>
                <a:spcPct val="100000"/>
              </a:lnSpc>
              <a:defRPr sz="15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lnSpc>
                <a:spcPct val="100000"/>
              </a:lnSpc>
              <a:defRPr sz="1500"/>
            </a:lvl5pPr>
            <a:lvl6pPr>
              <a:lnSpc>
                <a:spcPct val="100000"/>
              </a:lnSpc>
              <a:defRPr sz="1500" baseline="0"/>
            </a:lvl6pPr>
            <a:lvl7pPr>
              <a:lnSpc>
                <a:spcPct val="100000"/>
              </a:lnSpc>
              <a:buAutoNum type="alphaLcPeriod"/>
              <a:defRPr sz="1500" baseline="0"/>
            </a:lvl7pPr>
            <a:lvl8pPr>
              <a:lnSpc>
                <a:spcPct val="100000"/>
              </a:lnSpc>
              <a:buAutoNum type="romanUcPeriod"/>
              <a:defRPr sz="1500" baseline="0"/>
            </a:lvl8pPr>
            <a:lvl9pPr>
              <a:lnSpc>
                <a:spcPct val="100000"/>
              </a:lnSpc>
              <a:defRPr sz="1500" baseline="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9" name="Bildplatzhalter 2">
            <a:extLst>
              <a:ext uri="{FF2B5EF4-FFF2-40B4-BE49-F238E27FC236}">
                <a16:creationId xmlns:a16="http://schemas.microsoft.com/office/drawing/2014/main" id="{160D74D6-0831-49A9-A1EF-8FBB78E516F4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10121314" y="995363"/>
            <a:ext cx="1497600" cy="1497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0" name="Textplatzhalter 10">
            <a:extLst>
              <a:ext uri="{FF2B5EF4-FFF2-40B4-BE49-F238E27FC236}">
                <a16:creationId xmlns:a16="http://schemas.microsoft.com/office/drawing/2014/main" id="{9CDC534B-ED5B-4E51-95D6-BAE0908B31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3089" y="-783036"/>
            <a:ext cx="7488236" cy="56163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2000" spc="-100" baseline="0">
                <a:latin typeface="Umlaut Black" panose="00000A00000000000000" pitchFamily="2" charset="0"/>
              </a:defRPr>
            </a:lvl1pPr>
          </a:lstStyle>
          <a:p>
            <a:pPr lvl="0"/>
            <a:r>
              <a:rPr lang="de-DE" dirty="0" err="1"/>
              <a:t>Your</a:t>
            </a:r>
            <a:r>
              <a:rPr lang="de-DE" dirty="0"/>
              <a:t> extra-line.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1433548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orient="horz" pos="1217" userDrawn="1">
          <p15:clr>
            <a:srgbClr val="547EBF"/>
          </p15:clr>
        </p15:guide>
        <p15:guide id="4" pos="3781" userDrawn="1">
          <p15:clr>
            <a:srgbClr val="A4A3A4"/>
          </p15:clr>
        </p15:guide>
        <p15:guide id="5" pos="3899" userDrawn="1">
          <p15:clr>
            <a:srgbClr val="A4A3A4"/>
          </p15:clr>
        </p15:guide>
        <p15:guide id="25" pos="6375" userDrawn="1">
          <p15:clr>
            <a:srgbClr val="A4A3A4"/>
          </p15:clr>
        </p15:guide>
        <p15:guide id="26" pos="7319" userDrawn="1">
          <p15:clr>
            <a:srgbClr val="547EBF"/>
          </p15:clr>
        </p15:guide>
        <p15:guide id="27" pos="7436" userDrawn="1">
          <p15:clr>
            <a:srgbClr val="A4A3A4"/>
          </p15:clr>
        </p15:guide>
        <p15:guide id="28" orient="horz" pos="627" userDrawn="1">
          <p15:clr>
            <a:srgbClr val="547EBF"/>
          </p15:clr>
        </p15:guide>
        <p15:guide id="29" orient="horz" pos="863" userDrawn="1">
          <p15:clr>
            <a:srgbClr val="A4A3A4"/>
          </p15:clr>
        </p15:guide>
        <p15:guide id="30" orient="horz" pos="1099" userDrawn="1">
          <p15:clr>
            <a:srgbClr val="547EBF"/>
          </p15:clr>
        </p15:guide>
        <p15:guide id="40" orient="horz" pos="4047" userDrawn="1">
          <p15:clr>
            <a:srgbClr val="A4A3A4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ert profile extra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6236E7B-E81D-4328-B61F-C40B97F3DA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39188" y="995402"/>
            <a:ext cx="3088942" cy="280799"/>
          </a:xfrm>
        </p:spPr>
        <p:txBody>
          <a:bodyPr/>
          <a:lstStyle>
            <a:lvl1pPr algn="r">
              <a:lnSpc>
                <a:spcPct val="110000"/>
              </a:lnSpc>
              <a:defRPr sz="2000"/>
            </a:lvl1pPr>
          </a:lstStyle>
          <a:p>
            <a:r>
              <a:rPr lang="en-GB" noProof="0"/>
              <a:t>Name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5888A-5D91-4E78-B70E-D3111BA035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99637B70-DCB6-4611-B1DB-56DAF6F6BFEE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4E90CD-B0B2-41C4-95DF-BDD13F5E1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3088" y="6518274"/>
            <a:ext cx="4492626" cy="93664"/>
          </a:xfrm>
          <a:prstGeom prst="rect">
            <a:avLst/>
          </a:prstGeom>
        </p:spPr>
        <p:txBody>
          <a:bodyPr/>
          <a:lstStyle/>
          <a:p>
            <a:r>
              <a:rPr lang="en-GB" noProof="0"/>
              <a:t>umlaut master</a:t>
            </a:r>
            <a:endParaRPr lang="en-GB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C0A971-15D1-4AC6-BF13-F06052400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  <p:sp>
        <p:nvSpPr>
          <p:cNvPr id="6" name="Subtitle">
            <a:extLst>
              <a:ext uri="{FF2B5EF4-FFF2-40B4-BE49-F238E27FC236}">
                <a16:creationId xmlns:a16="http://schemas.microsoft.com/office/drawing/2014/main" id="{754DDD41-9FFA-4C27-894D-F9AF6D59C27D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6938403" y="1276201"/>
            <a:ext cx="3088798" cy="280587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 algn="r">
              <a:lnSpc>
                <a:spcPct val="110000"/>
              </a:lnSpc>
              <a:defRPr lang="en-US" sz="2000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Role</a:t>
            </a:r>
          </a:p>
        </p:txBody>
      </p:sp>
      <p:sp>
        <p:nvSpPr>
          <p:cNvPr id="7" name="Inhaltsplatzhalter 4">
            <a:extLst>
              <a:ext uri="{FF2B5EF4-FFF2-40B4-BE49-F238E27FC236}">
                <a16:creationId xmlns:a16="http://schemas.microsoft.com/office/drawing/2014/main" id="{6A0B1972-7E4C-49D8-9D4F-71023ACB274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3603" y="1931401"/>
            <a:ext cx="5428738" cy="4493962"/>
          </a:xfrm>
        </p:spPr>
        <p:txBody>
          <a:bodyPr/>
          <a:lstStyle>
            <a:lvl1pPr>
              <a:lnSpc>
                <a:spcPct val="100000"/>
              </a:lnSpc>
              <a:defRPr sz="1500"/>
            </a:lvl1pPr>
            <a:lvl2pPr>
              <a:lnSpc>
                <a:spcPct val="100000"/>
              </a:lnSpc>
              <a:defRPr sz="15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lnSpc>
                <a:spcPct val="100000"/>
              </a:lnSpc>
              <a:defRPr sz="1500"/>
            </a:lvl5pPr>
            <a:lvl6pPr>
              <a:lnSpc>
                <a:spcPct val="100000"/>
              </a:lnSpc>
              <a:defRPr sz="1500" baseline="0"/>
            </a:lvl6pPr>
            <a:lvl7pPr>
              <a:lnSpc>
                <a:spcPct val="100000"/>
              </a:lnSpc>
              <a:buAutoNum type="alphaLcPeriod"/>
              <a:defRPr sz="1500" baseline="0"/>
            </a:lvl7pPr>
            <a:lvl8pPr>
              <a:lnSpc>
                <a:spcPct val="100000"/>
              </a:lnSpc>
              <a:buAutoNum type="romanUcPeriod"/>
              <a:defRPr sz="1500" baseline="0"/>
            </a:lvl8pPr>
            <a:lvl9pPr>
              <a:lnSpc>
                <a:spcPct val="100000"/>
              </a:lnSpc>
              <a:defRPr sz="1500" baseline="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8" name="Inhaltsplatzhalter 4">
            <a:extLst>
              <a:ext uri="{FF2B5EF4-FFF2-40B4-BE49-F238E27FC236}">
                <a16:creationId xmlns:a16="http://schemas.microsoft.com/office/drawing/2014/main" id="{50DA91C7-2593-47A3-9DB7-00BD9CACF31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90177" y="1931401"/>
            <a:ext cx="5428738" cy="4493962"/>
          </a:xfrm>
        </p:spPr>
        <p:txBody>
          <a:bodyPr/>
          <a:lstStyle>
            <a:lvl1pPr>
              <a:lnSpc>
                <a:spcPct val="100000"/>
              </a:lnSpc>
              <a:defRPr sz="1500"/>
            </a:lvl1pPr>
            <a:lvl2pPr>
              <a:lnSpc>
                <a:spcPct val="100000"/>
              </a:lnSpc>
              <a:defRPr sz="15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lnSpc>
                <a:spcPct val="100000"/>
              </a:lnSpc>
              <a:defRPr sz="1500"/>
            </a:lvl5pPr>
            <a:lvl6pPr>
              <a:lnSpc>
                <a:spcPct val="100000"/>
              </a:lnSpc>
              <a:defRPr sz="1500" baseline="0"/>
            </a:lvl6pPr>
            <a:lvl7pPr>
              <a:lnSpc>
                <a:spcPct val="100000"/>
              </a:lnSpc>
              <a:buAutoNum type="alphaLcPeriod"/>
              <a:defRPr sz="1500" baseline="0"/>
            </a:lvl7pPr>
            <a:lvl8pPr>
              <a:lnSpc>
                <a:spcPct val="100000"/>
              </a:lnSpc>
              <a:buAutoNum type="romanUcPeriod"/>
              <a:defRPr sz="1500" baseline="0"/>
            </a:lvl8pPr>
            <a:lvl9pPr>
              <a:lnSpc>
                <a:spcPct val="100000"/>
              </a:lnSpc>
              <a:defRPr sz="1500" baseline="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9" name="Bildplatzhalter 2">
            <a:extLst>
              <a:ext uri="{FF2B5EF4-FFF2-40B4-BE49-F238E27FC236}">
                <a16:creationId xmlns:a16="http://schemas.microsoft.com/office/drawing/2014/main" id="{160D74D6-0831-49A9-A1EF-8FBB78E516F4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10121314" y="995363"/>
            <a:ext cx="1497600" cy="1497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559EA193-5D68-4F4B-B3EA-1C36415ADB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3089" y="995364"/>
            <a:ext cx="7488236" cy="56163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2000" spc="-100" baseline="0">
                <a:latin typeface="Umlaut Black" panose="00000A00000000000000" pitchFamily="2" charset="0"/>
              </a:defRPr>
            </a:lvl1pPr>
          </a:lstStyle>
          <a:p>
            <a:pPr lvl="0"/>
            <a:r>
              <a:rPr lang="en-GB" noProof="0"/>
              <a:t>Your extra-line.</a:t>
            </a:r>
            <a:br>
              <a:rPr lang="en-GB" noProof="0"/>
            </a:b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83308790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orient="horz" pos="1217" userDrawn="1">
          <p15:clr>
            <a:srgbClr val="547EBF"/>
          </p15:clr>
        </p15:guide>
        <p15:guide id="4" pos="3781" userDrawn="1">
          <p15:clr>
            <a:srgbClr val="A4A3A4"/>
          </p15:clr>
        </p15:guide>
        <p15:guide id="5" pos="3899" userDrawn="1">
          <p15:clr>
            <a:srgbClr val="A4A3A4"/>
          </p15:clr>
        </p15:guide>
        <p15:guide id="25" pos="6375" userDrawn="1">
          <p15:clr>
            <a:srgbClr val="A4A3A4"/>
          </p15:clr>
        </p15:guide>
        <p15:guide id="26" pos="7319" userDrawn="1">
          <p15:clr>
            <a:srgbClr val="547EBF"/>
          </p15:clr>
        </p15:guide>
        <p15:guide id="27" pos="7436" userDrawn="1">
          <p15:clr>
            <a:srgbClr val="A4A3A4"/>
          </p15:clr>
        </p15:guide>
        <p15:guide id="28" orient="horz" pos="627" userDrawn="1">
          <p15:clr>
            <a:srgbClr val="547EBF"/>
          </p15:clr>
        </p15:guide>
        <p15:guide id="29" orient="horz" pos="391" userDrawn="1">
          <p15:clr>
            <a:srgbClr val="A4A3A4"/>
          </p15:clr>
        </p15:guide>
        <p15:guide id="30" orient="horz" pos="1099" userDrawn="1">
          <p15:clr>
            <a:srgbClr val="547EBF"/>
          </p15:clr>
        </p15:guide>
        <p15:guide id="40" orient="horz" pos="4047" userDrawn="1">
          <p15:clr>
            <a:srgbClr val="A4A3A4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0FE47C7C-03A0-4BC5-ABFF-77C7D1B3E5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603" y="995401"/>
            <a:ext cx="8891998" cy="749262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74D3C4F-CEF3-45E3-A0C6-ED2BD52D22D7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8423D45C-CC2F-490E-B72C-E44893FEFFDC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9DF10997-88B1-44A1-B5FC-EA1F08703E8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73088" y="6518274"/>
            <a:ext cx="4492626" cy="936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umlaut master</a:t>
            </a:r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18425FAD-7A44-474A-BE7F-227A4545A54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0F7D3A4B-2CA7-4D7E-A6E3-C99BCED7E2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3601" y="1931989"/>
            <a:ext cx="5428738" cy="4493374"/>
          </a:xfrm>
        </p:spPr>
        <p:txBody>
          <a:bodyPr/>
          <a:lstStyle>
            <a:lvl1pPr>
              <a:lnSpc>
                <a:spcPct val="100000"/>
              </a:lnSpc>
              <a:defRPr sz="1500"/>
            </a:lvl1pPr>
            <a:lvl2pPr>
              <a:lnSpc>
                <a:spcPct val="100000"/>
              </a:lnSpc>
              <a:defRPr sz="15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lnSpc>
                <a:spcPct val="100000"/>
              </a:lnSpc>
              <a:defRPr sz="1500"/>
            </a:lvl5pPr>
            <a:lvl6pPr>
              <a:lnSpc>
                <a:spcPct val="100000"/>
              </a:lnSpc>
              <a:defRPr sz="1500" baseline="0"/>
            </a:lvl6pPr>
            <a:lvl7pPr>
              <a:lnSpc>
                <a:spcPct val="100000"/>
              </a:lnSpc>
              <a:buAutoNum type="alphaLcPeriod"/>
              <a:defRPr sz="1500" baseline="0"/>
            </a:lvl7pPr>
            <a:lvl8pPr>
              <a:lnSpc>
                <a:spcPct val="100000"/>
              </a:lnSpc>
              <a:buAutoNum type="romanUcPeriod"/>
              <a:defRPr sz="1500" baseline="0"/>
            </a:lvl8pPr>
            <a:lvl9pPr>
              <a:lnSpc>
                <a:spcPct val="100000"/>
              </a:lnSpc>
              <a:tabLst/>
              <a:defRPr sz="1500" baseline="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798B813-FF00-4749-97D7-65A3A8E9CFE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189665" y="1931989"/>
            <a:ext cx="5429250" cy="4492625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85D1CB3A-2038-4EBE-ACAC-141900BF9080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9520465" y="995399"/>
            <a:ext cx="2097936" cy="749263"/>
          </a:xfrm>
        </p:spPr>
        <p:txBody>
          <a:bodyPr/>
          <a:lstStyle>
            <a:lvl1pPr>
              <a:defRPr sz="1500"/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pic>
        <p:nvPicPr>
          <p:cNvPr id="17" name="team">
            <a:extLst>
              <a:ext uri="{FF2B5EF4-FFF2-40B4-BE49-F238E27FC236}">
                <a16:creationId xmlns:a16="http://schemas.microsoft.com/office/drawing/2014/main" id="{6814A60D-E516-41CF-BD34-E3A6E2C44EF8}"/>
              </a:ext>
            </a:extLst>
          </p:cNvPr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74400" y="-1063800"/>
            <a:ext cx="280800" cy="280800"/>
          </a:xfrm>
          <a:prstGeom prst="rect">
            <a:avLst/>
          </a:prstGeom>
        </p:spPr>
      </p:pic>
      <p:pic>
        <p:nvPicPr>
          <p:cNvPr id="18" name="Time">
            <a:extLst>
              <a:ext uri="{FF2B5EF4-FFF2-40B4-BE49-F238E27FC236}">
                <a16:creationId xmlns:a16="http://schemas.microsoft.com/office/drawing/2014/main" id="{3030D01F-4487-40BB-817D-5409D40FAAA7}"/>
              </a:ext>
            </a:extLst>
          </p:cNvPr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97959" y="-1063800"/>
            <a:ext cx="280800" cy="280800"/>
          </a:xfrm>
          <a:prstGeom prst="rect">
            <a:avLst/>
          </a:prstGeom>
        </p:spPr>
      </p:pic>
      <p:pic>
        <p:nvPicPr>
          <p:cNvPr id="19" name="worldwide">
            <a:extLst>
              <a:ext uri="{FF2B5EF4-FFF2-40B4-BE49-F238E27FC236}">
                <a16:creationId xmlns:a16="http://schemas.microsoft.com/office/drawing/2014/main" id="{60F7F6BC-60FD-438B-A2BE-9B331D31E62B}"/>
              </a:ext>
            </a:extLst>
          </p:cNvPr>
          <p:cNvPicPr>
            <a:picLocks/>
          </p:cNvPicPr>
          <p:nvPr userDrawn="1">
            <p:custDataLst>
              <p:tags r:id="rId3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74400" y="-783000"/>
            <a:ext cx="280800" cy="280800"/>
          </a:xfrm>
          <a:prstGeom prst="rect">
            <a:avLst/>
          </a:prstGeom>
        </p:spPr>
      </p:pic>
      <p:sp>
        <p:nvSpPr>
          <p:cNvPr id="21" name="Textplatzhalter 14">
            <a:extLst>
              <a:ext uri="{FF2B5EF4-FFF2-40B4-BE49-F238E27FC236}">
                <a16:creationId xmlns:a16="http://schemas.microsoft.com/office/drawing/2014/main" id="{6DDCA9F0-6A60-4000-A2A7-473DC3D7B79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64000" y="-1063799"/>
            <a:ext cx="1029600" cy="187200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de-DE" dirty="0" err="1"/>
              <a:t>duration</a:t>
            </a:r>
            <a:endParaRPr lang="en-GB" dirty="0"/>
          </a:p>
        </p:txBody>
      </p:sp>
      <p:sp>
        <p:nvSpPr>
          <p:cNvPr id="22" name="Textplatzhalter 14">
            <a:extLst>
              <a:ext uri="{FF2B5EF4-FFF2-40B4-BE49-F238E27FC236}">
                <a16:creationId xmlns:a16="http://schemas.microsoft.com/office/drawing/2014/main" id="{0CBDD205-80AB-4A0E-90DF-537A9BEB244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155200" y="-1063800"/>
            <a:ext cx="1310400" cy="187199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de-DE" dirty="0" err="1"/>
              <a:t>number</a:t>
            </a:r>
            <a:r>
              <a:rPr lang="de-DE" dirty="0"/>
              <a:t> of </a:t>
            </a:r>
            <a:r>
              <a:rPr lang="de-DE" dirty="0" err="1"/>
              <a:t>people</a:t>
            </a:r>
            <a:endParaRPr lang="en-GB" dirty="0"/>
          </a:p>
        </p:txBody>
      </p:sp>
      <p:sp>
        <p:nvSpPr>
          <p:cNvPr id="23" name="Textplatzhalter 14">
            <a:extLst>
              <a:ext uri="{FF2B5EF4-FFF2-40B4-BE49-F238E27FC236}">
                <a16:creationId xmlns:a16="http://schemas.microsoft.com/office/drawing/2014/main" id="{2F09FEA8-BCA6-454A-B67B-AD5EDB61A88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55200" y="-783000"/>
            <a:ext cx="1310400" cy="187199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de-DE" dirty="0" err="1"/>
              <a:t>location</a:t>
            </a:r>
            <a:endParaRPr lang="en-GB" dirty="0"/>
          </a:p>
        </p:txBody>
      </p:sp>
      <p:sp>
        <p:nvSpPr>
          <p:cNvPr id="24" name="Textplatzhalter 14">
            <a:extLst>
              <a:ext uri="{FF2B5EF4-FFF2-40B4-BE49-F238E27FC236}">
                <a16:creationId xmlns:a16="http://schemas.microsoft.com/office/drawing/2014/main" id="{5A3E83AF-E03B-43C9-BF7A-37D3270090D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64000" y="-783000"/>
            <a:ext cx="1029600" cy="186563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de-DE" dirty="0" err="1"/>
              <a:t>industry</a:t>
            </a:r>
            <a:endParaRPr lang="en-GB" dirty="0"/>
          </a:p>
        </p:txBody>
      </p:sp>
      <p:sp>
        <p:nvSpPr>
          <p:cNvPr id="25" name="Bildplatzhalter 19">
            <a:extLst>
              <a:ext uri="{FF2B5EF4-FFF2-40B4-BE49-F238E27FC236}">
                <a16:creationId xmlns:a16="http://schemas.microsoft.com/office/drawing/2014/main" id="{8501A682-E079-4A61-AD77-57BF53C8655A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6189662" y="-783000"/>
            <a:ext cx="280988" cy="280800"/>
          </a:xfrm>
        </p:spPr>
        <p:txBody>
          <a:bodyPr/>
          <a:lstStyle>
            <a:lvl1pPr>
              <a:defRPr sz="601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96AE409D-C115-4FE1-81C6-428026932CCB}"/>
              </a:ext>
            </a:extLst>
          </p:cNvPr>
          <p:cNvSpPr txBox="1"/>
          <p:nvPr userDrawn="1"/>
        </p:nvSpPr>
        <p:spPr>
          <a:xfrm>
            <a:off x="2790850" y="-783000"/>
            <a:ext cx="3424238" cy="374400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de-DE" sz="1100" dirty="0"/>
              <a:t>These </a:t>
            </a:r>
            <a:r>
              <a:rPr lang="de-DE" sz="1100" dirty="0" err="1"/>
              <a:t>elements</a:t>
            </a:r>
            <a:r>
              <a:rPr lang="de-DE" sz="1100" dirty="0"/>
              <a:t> </a:t>
            </a:r>
            <a:r>
              <a:rPr lang="de-DE" sz="1100" dirty="0" err="1"/>
              <a:t>are</a:t>
            </a:r>
            <a:r>
              <a:rPr lang="de-DE" sz="1100" dirty="0"/>
              <a:t> </a:t>
            </a:r>
            <a:r>
              <a:rPr lang="de-DE" sz="1100" dirty="0" err="1"/>
              <a:t>used</a:t>
            </a:r>
            <a:r>
              <a:rPr lang="de-DE" sz="1100" dirty="0"/>
              <a:t> in alternative </a:t>
            </a:r>
            <a:r>
              <a:rPr lang="de-DE" sz="1100" dirty="0" err="1"/>
              <a:t>layouts</a:t>
            </a:r>
            <a:r>
              <a:rPr lang="de-DE" sz="1100" dirty="0"/>
              <a:t> </a:t>
            </a:r>
            <a:r>
              <a:rPr lang="de-DE" sz="1100" dirty="0" err="1"/>
              <a:t>only</a:t>
            </a:r>
            <a:r>
              <a:rPr lang="de-DE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9853039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pos="7319" userDrawn="1">
          <p15:clr>
            <a:srgbClr val="547EBF"/>
          </p15:clr>
        </p15:guide>
        <p15:guide id="4" orient="horz" pos="627" userDrawn="1">
          <p15:clr>
            <a:srgbClr val="547EBF"/>
          </p15:clr>
        </p15:guide>
        <p15:guide id="6" orient="horz" pos="1099" userDrawn="1">
          <p15:clr>
            <a:srgbClr val="547EBF"/>
          </p15:clr>
        </p15:guide>
        <p15:guide id="7" orient="horz" pos="1217" userDrawn="1">
          <p15:clr>
            <a:srgbClr val="547EBF"/>
          </p15:clr>
        </p15:guide>
        <p15:guide id="8" orient="horz" pos="4047" userDrawn="1">
          <p15:clr>
            <a:srgbClr val="547EBF"/>
          </p15:clr>
        </p15:guide>
        <p15:guide id="9" pos="3781" userDrawn="1">
          <p15:clr>
            <a:srgbClr val="547EBF"/>
          </p15:clr>
        </p15:guide>
        <p15:guide id="10" pos="3899" userDrawn="1">
          <p15:clr>
            <a:srgbClr val="547EBF"/>
          </p15:clr>
        </p15:guide>
        <p15:guide id="11" pos="5963" userDrawn="1">
          <p15:clr>
            <a:srgbClr val="547EBF"/>
          </p15:clr>
        </p15:guide>
        <p15:guide id="12" pos="5996" userDrawn="1">
          <p15:clr>
            <a:srgbClr val="547EBF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referenc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0FE47C7C-03A0-4BC5-ABFF-77C7D1B3E5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3603" y="995401"/>
            <a:ext cx="8891998" cy="749262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74D3C4F-CEF3-45E3-A0C6-ED2BD52D22D7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1DBCFD4E-9D7C-4097-BAD8-63C7640750BA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9DF10997-88B1-44A1-B5FC-EA1F08703E8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73088" y="6518274"/>
            <a:ext cx="4492626" cy="936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umlaut master</a:t>
            </a:r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18425FAD-7A44-474A-BE7F-227A4545A54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0F7D3A4B-2CA7-4D7E-A6E3-C99BCED7E2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3601" y="1931989"/>
            <a:ext cx="5428738" cy="4493374"/>
          </a:xfrm>
        </p:spPr>
        <p:txBody>
          <a:bodyPr/>
          <a:lstStyle>
            <a:lvl1pPr>
              <a:lnSpc>
                <a:spcPct val="100000"/>
              </a:lnSpc>
              <a:defRPr sz="1500"/>
            </a:lvl1pPr>
            <a:lvl2pPr>
              <a:lnSpc>
                <a:spcPct val="100000"/>
              </a:lnSpc>
              <a:defRPr sz="15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lnSpc>
                <a:spcPct val="100000"/>
              </a:lnSpc>
              <a:defRPr sz="1500"/>
            </a:lvl5pPr>
            <a:lvl6pPr>
              <a:lnSpc>
                <a:spcPct val="100000"/>
              </a:lnSpc>
              <a:defRPr sz="1500" baseline="0"/>
            </a:lvl6pPr>
            <a:lvl7pPr>
              <a:lnSpc>
                <a:spcPct val="100000"/>
              </a:lnSpc>
              <a:buAutoNum type="alphaLcPeriod"/>
              <a:defRPr sz="1500" baseline="0"/>
            </a:lvl7pPr>
            <a:lvl8pPr>
              <a:lnSpc>
                <a:spcPct val="100000"/>
              </a:lnSpc>
              <a:buAutoNum type="romanUcPeriod"/>
              <a:defRPr sz="1500" baseline="0"/>
            </a:lvl8pPr>
            <a:lvl9pPr>
              <a:lnSpc>
                <a:spcPct val="100000"/>
              </a:lnSpc>
              <a:tabLst/>
              <a:defRPr sz="1500" baseline="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798B813-FF00-4749-97D7-65A3A8E9CFE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189665" y="3429001"/>
            <a:ext cx="5429250" cy="2995613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85D1CB3A-2038-4EBE-ACAC-141900BF9080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9520465" y="995399"/>
            <a:ext cx="2097936" cy="749263"/>
          </a:xfrm>
        </p:spPr>
        <p:txBody>
          <a:bodyPr/>
          <a:lstStyle>
            <a:lvl1pPr>
              <a:defRPr sz="1500"/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pic>
        <p:nvPicPr>
          <p:cNvPr id="12" name="team">
            <a:extLst>
              <a:ext uri="{FF2B5EF4-FFF2-40B4-BE49-F238E27FC236}">
                <a16:creationId xmlns:a16="http://schemas.microsoft.com/office/drawing/2014/main" id="{B36A6A7D-815C-4E9A-A479-6064487679CD}"/>
              </a:ext>
            </a:extLst>
          </p:cNvPr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97600" y="1931400"/>
            <a:ext cx="561600" cy="561600"/>
          </a:xfrm>
          <a:prstGeom prst="rect">
            <a:avLst/>
          </a:prstGeom>
        </p:spPr>
      </p:pic>
      <p:pic>
        <p:nvPicPr>
          <p:cNvPr id="13" name="Time">
            <a:extLst>
              <a:ext uri="{FF2B5EF4-FFF2-40B4-BE49-F238E27FC236}">
                <a16:creationId xmlns:a16="http://schemas.microsoft.com/office/drawing/2014/main" id="{A72AB93F-7EFF-4923-B00F-DD5982756319}"/>
              </a:ext>
            </a:extLst>
          </p:cNvPr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89600" y="1931400"/>
            <a:ext cx="561600" cy="561600"/>
          </a:xfrm>
          <a:prstGeom prst="rect">
            <a:avLst/>
          </a:prstGeom>
        </p:spPr>
      </p:pic>
      <p:pic>
        <p:nvPicPr>
          <p:cNvPr id="14" name="worldwide">
            <a:extLst>
              <a:ext uri="{FF2B5EF4-FFF2-40B4-BE49-F238E27FC236}">
                <a16:creationId xmlns:a16="http://schemas.microsoft.com/office/drawing/2014/main" id="{C3988B68-8C5C-489F-843D-2E19E58F3C68}"/>
              </a:ext>
            </a:extLst>
          </p:cNvPr>
          <p:cNvPicPr>
            <a:picLocks/>
          </p:cNvPicPr>
          <p:nvPr userDrawn="1">
            <p:custDataLst>
              <p:tags r:id="rId3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997600" y="2680200"/>
            <a:ext cx="561600" cy="561600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6877A72C-A59E-4B58-AE20-6A27431EB5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44800" y="2025000"/>
            <a:ext cx="1965600" cy="37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 err="1"/>
              <a:t>duration</a:t>
            </a:r>
            <a:endParaRPr lang="en-GB" dirty="0"/>
          </a:p>
        </p:txBody>
      </p:sp>
      <p:sp>
        <p:nvSpPr>
          <p:cNvPr id="16" name="Textplatzhalter 14">
            <a:extLst>
              <a:ext uri="{FF2B5EF4-FFF2-40B4-BE49-F238E27FC236}">
                <a16:creationId xmlns:a16="http://schemas.microsoft.com/office/drawing/2014/main" id="{243D1DDE-9B29-457C-96EB-60200C1CEB5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652287" y="2025000"/>
            <a:ext cx="1966114" cy="37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 err="1"/>
              <a:t>number</a:t>
            </a:r>
            <a:r>
              <a:rPr lang="de-DE" dirty="0"/>
              <a:t> of </a:t>
            </a:r>
            <a:r>
              <a:rPr lang="de-DE" dirty="0" err="1"/>
              <a:t>people</a:t>
            </a:r>
            <a:endParaRPr lang="en-GB" dirty="0"/>
          </a:p>
        </p:txBody>
      </p:sp>
      <p:sp>
        <p:nvSpPr>
          <p:cNvPr id="17" name="Textplatzhalter 14">
            <a:extLst>
              <a:ext uri="{FF2B5EF4-FFF2-40B4-BE49-F238E27FC236}">
                <a16:creationId xmlns:a16="http://schemas.microsoft.com/office/drawing/2014/main" id="{938C3678-3C8F-439B-86C4-CA5029F718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652289" y="2773801"/>
            <a:ext cx="1966114" cy="374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 err="1"/>
              <a:t>location</a:t>
            </a:r>
            <a:endParaRPr lang="en-GB" dirty="0"/>
          </a:p>
        </p:txBody>
      </p:sp>
      <p:sp>
        <p:nvSpPr>
          <p:cNvPr id="18" name="Textplatzhalter 14">
            <a:extLst>
              <a:ext uri="{FF2B5EF4-FFF2-40B4-BE49-F238E27FC236}">
                <a16:creationId xmlns:a16="http://schemas.microsoft.com/office/drawing/2014/main" id="{5CD1982B-B97F-4CA6-84E4-0756617415A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44800" y="2773801"/>
            <a:ext cx="1965600" cy="373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dirty="0" err="1"/>
              <a:t>industry</a:t>
            </a:r>
            <a:endParaRPr lang="en-GB" dirty="0"/>
          </a:p>
        </p:txBody>
      </p:sp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09637564-EF48-475F-BE4C-15D55DD19C84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6189665" y="2680200"/>
            <a:ext cx="561975" cy="561600"/>
          </a:xfrm>
        </p:spPr>
        <p:txBody>
          <a:bodyPr/>
          <a:lstStyle>
            <a:lvl1pPr>
              <a:defRPr sz="601"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8418319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pos="7319" userDrawn="1">
          <p15:clr>
            <a:srgbClr val="547EBF"/>
          </p15:clr>
        </p15:guide>
        <p15:guide id="4" orient="horz" pos="627" userDrawn="1">
          <p15:clr>
            <a:srgbClr val="547EBF"/>
          </p15:clr>
        </p15:guide>
        <p15:guide id="6" orient="horz" pos="1099" userDrawn="1">
          <p15:clr>
            <a:srgbClr val="547EBF"/>
          </p15:clr>
        </p15:guide>
        <p15:guide id="7" orient="horz" pos="1217" userDrawn="1">
          <p15:clr>
            <a:srgbClr val="547EBF"/>
          </p15:clr>
        </p15:guide>
        <p15:guide id="8" orient="horz" pos="4047" userDrawn="1">
          <p15:clr>
            <a:srgbClr val="547EBF"/>
          </p15:clr>
        </p15:guide>
        <p15:guide id="9" pos="3781" userDrawn="1">
          <p15:clr>
            <a:srgbClr val="547EBF"/>
          </p15:clr>
        </p15:guide>
        <p15:guide id="10" pos="3899" userDrawn="1">
          <p15:clr>
            <a:srgbClr val="547EBF"/>
          </p15:clr>
        </p15:guide>
        <p15:guide id="11" pos="5963" userDrawn="1">
          <p15:clr>
            <a:srgbClr val="547EBF"/>
          </p15:clr>
        </p15:guide>
        <p15:guide id="12" pos="5996" userDrawn="1">
          <p15:clr>
            <a:srgbClr val="547EBF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6236E7B-E81D-4328-B61F-C40B97F3DA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5888A-5D91-4E78-B70E-D3111BA035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940D553D-C4C7-4CCF-B2C5-041325059FC2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4E90CD-B0B2-41C4-95DF-BDD13F5E1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3088" y="6518274"/>
            <a:ext cx="4492626" cy="93664"/>
          </a:xfrm>
          <a:prstGeom prst="rect">
            <a:avLst/>
          </a:prstGeom>
        </p:spPr>
        <p:txBody>
          <a:bodyPr/>
          <a:lstStyle/>
          <a:p>
            <a:r>
              <a:rPr lang="en-GB" noProof="0"/>
              <a:t>umlaut master</a:t>
            </a:r>
            <a:endParaRPr lang="en-GB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C0A971-15D1-4AC6-BF13-F06052400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  <p:sp>
        <p:nvSpPr>
          <p:cNvPr id="7" name="picture placeholder 1">
            <a:extLst>
              <a:ext uri="{FF2B5EF4-FFF2-40B4-BE49-F238E27FC236}">
                <a16:creationId xmlns:a16="http://schemas.microsoft.com/office/drawing/2014/main" id="{3D0C3AEF-7FE2-4491-9200-411FC40BD401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574676" y="1931988"/>
            <a:ext cx="1871662" cy="1871663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ED8637BF-FE94-49BB-82CB-BDAC32F307E1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91252" y="1931988"/>
            <a:ext cx="1871662" cy="1871663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48BEDFDE-9604-45FC-95C7-6F067B965563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574677" y="4458600"/>
            <a:ext cx="1871662" cy="1871663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861A93CF-0052-4A16-B962-9CB74A85D19C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6189664" y="4459393"/>
            <a:ext cx="1871662" cy="1871663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5" name="name placeholder 1">
            <a:extLst>
              <a:ext uri="{FF2B5EF4-FFF2-40B4-BE49-F238E27FC236}">
                <a16:creationId xmlns:a16="http://schemas.microsoft.com/office/drawing/2014/main" id="{4440BD5C-A22D-4D54-B812-4B46D9DC066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632801" y="2212201"/>
            <a:ext cx="3369538" cy="280587"/>
          </a:xfrm>
        </p:spPr>
        <p:txBody>
          <a:bodyPr anchor="b"/>
          <a:lstStyle>
            <a:lvl1pPr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address placeholder 1">
            <a:extLst>
              <a:ext uri="{FF2B5EF4-FFF2-40B4-BE49-F238E27FC236}">
                <a16:creationId xmlns:a16="http://schemas.microsoft.com/office/drawing/2014/main" id="{04BA7E4C-9D8B-478C-B524-CD1875C82AB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632076" y="2586602"/>
            <a:ext cx="3370263" cy="935999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500">
                <a:latin typeface="Tilde Light" panose="00000400000000000000" pitchFamily="2" charset="0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name placeholder 2">
            <a:extLst>
              <a:ext uri="{FF2B5EF4-FFF2-40B4-BE49-F238E27FC236}">
                <a16:creationId xmlns:a16="http://schemas.microsoft.com/office/drawing/2014/main" id="{CF2C3638-89A6-400B-85E7-A65EA47944A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9376" y="2217704"/>
            <a:ext cx="3369540" cy="275084"/>
          </a:xfrm>
        </p:spPr>
        <p:txBody>
          <a:bodyPr anchor="b"/>
          <a:lstStyle>
            <a:lvl1pPr>
              <a:defRPr sz="2000">
                <a:latin typeface="Tilde" panose="00000500000000000000" pitchFamily="2" charset="0"/>
              </a:defRPr>
            </a:lvl1pPr>
            <a:lvl2pPr marL="0" indent="0">
              <a:buNone/>
              <a:defRPr>
                <a:latin typeface="Tilde" panose="00000500000000000000" pitchFamily="2" charset="0"/>
              </a:defRPr>
            </a:lvl2pPr>
            <a:lvl3pPr>
              <a:defRPr>
                <a:latin typeface="Tilde" panose="00000500000000000000" pitchFamily="2" charset="0"/>
              </a:defRPr>
            </a:lvl3pPr>
            <a:lvl4pPr>
              <a:defRPr>
                <a:latin typeface="Tilde" panose="00000500000000000000" pitchFamily="2" charset="0"/>
              </a:defRPr>
            </a:lvl4pPr>
            <a:lvl5pPr>
              <a:defRPr>
                <a:latin typeface="Tilde" panose="00000500000000000000" pitchFamily="2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address placeholder 2">
            <a:extLst>
              <a:ext uri="{FF2B5EF4-FFF2-40B4-BE49-F238E27FC236}">
                <a16:creationId xmlns:a16="http://schemas.microsoft.com/office/drawing/2014/main" id="{977E5F62-5B46-492C-B5D2-7F38D29572B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248652" y="2586601"/>
            <a:ext cx="3370263" cy="935999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500"/>
            </a:lvl1pPr>
            <a:lvl2pPr marL="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name placeholder 3">
            <a:extLst>
              <a:ext uri="{FF2B5EF4-FFF2-40B4-BE49-F238E27FC236}">
                <a16:creationId xmlns:a16="http://schemas.microsoft.com/office/drawing/2014/main" id="{EF8F9F8C-00E1-4860-9502-624B44D8A85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2632800" y="4739443"/>
            <a:ext cx="3369540" cy="275084"/>
          </a:xfrm>
        </p:spPr>
        <p:txBody>
          <a:bodyPr anchor="b"/>
          <a:lstStyle>
            <a:lvl1pPr>
              <a:defRPr sz="2000">
                <a:latin typeface="Tilde" panose="00000500000000000000" pitchFamily="2" charset="0"/>
              </a:defRPr>
            </a:lvl1pPr>
            <a:lvl2pPr marL="0" indent="0">
              <a:buNone/>
              <a:defRPr>
                <a:latin typeface="Tilde" panose="00000500000000000000" pitchFamily="2" charset="0"/>
              </a:defRPr>
            </a:lvl2pPr>
            <a:lvl3pPr>
              <a:defRPr>
                <a:latin typeface="Tilde" panose="00000500000000000000" pitchFamily="2" charset="0"/>
              </a:defRPr>
            </a:lvl3pPr>
            <a:lvl4pPr>
              <a:defRPr>
                <a:latin typeface="Tilde" panose="00000500000000000000" pitchFamily="2" charset="0"/>
              </a:defRPr>
            </a:lvl4pPr>
            <a:lvl5pPr>
              <a:defRPr>
                <a:latin typeface="Tilde" panose="00000500000000000000" pitchFamily="2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address placeholder 3">
            <a:extLst>
              <a:ext uri="{FF2B5EF4-FFF2-40B4-BE49-F238E27FC236}">
                <a16:creationId xmlns:a16="http://schemas.microsoft.com/office/drawing/2014/main" id="{87A1F827-CE0D-4A40-9FA0-33795AA5AF1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632076" y="5097008"/>
            <a:ext cx="3370263" cy="935999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500"/>
            </a:lvl1pPr>
            <a:lvl2pPr marL="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4" name="name placeholder 4">
            <a:extLst>
              <a:ext uri="{FF2B5EF4-FFF2-40B4-BE49-F238E27FC236}">
                <a16:creationId xmlns:a16="http://schemas.microsoft.com/office/drawing/2014/main" id="{BF8080C0-3DE3-4D66-B8D5-9BE0C5C532A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249376" y="4739443"/>
            <a:ext cx="3369540" cy="275084"/>
          </a:xfrm>
        </p:spPr>
        <p:txBody>
          <a:bodyPr anchor="b"/>
          <a:lstStyle>
            <a:lvl1pPr>
              <a:defRPr sz="2000">
                <a:latin typeface="Tilde" panose="00000500000000000000" pitchFamily="2" charset="0"/>
              </a:defRPr>
            </a:lvl1pPr>
            <a:lvl2pPr marL="0" indent="0">
              <a:buNone/>
              <a:defRPr>
                <a:latin typeface="Tilde" panose="00000500000000000000" pitchFamily="2" charset="0"/>
              </a:defRPr>
            </a:lvl2pPr>
            <a:lvl3pPr>
              <a:defRPr>
                <a:latin typeface="Tilde" panose="00000500000000000000" pitchFamily="2" charset="0"/>
              </a:defRPr>
            </a:lvl3pPr>
            <a:lvl4pPr>
              <a:defRPr>
                <a:latin typeface="Tilde" panose="00000500000000000000" pitchFamily="2" charset="0"/>
              </a:defRPr>
            </a:lvl4pPr>
            <a:lvl5pPr>
              <a:defRPr>
                <a:latin typeface="Tilde" panose="00000500000000000000" pitchFamily="2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address placeholder 4">
            <a:extLst>
              <a:ext uri="{FF2B5EF4-FFF2-40B4-BE49-F238E27FC236}">
                <a16:creationId xmlns:a16="http://schemas.microsoft.com/office/drawing/2014/main" id="{9A0A5F17-FEF4-4217-82E1-6E254C8EAFE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245450" y="5097008"/>
            <a:ext cx="3370263" cy="935999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500"/>
            </a:lvl1pPr>
            <a:lvl2pPr marL="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DE4F0735-71FD-4AED-AAAB-C8FD98D8548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73090" y="7173002"/>
            <a:ext cx="1871662" cy="1871663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7" name="picture placeholder 6">
            <a:extLst>
              <a:ext uri="{FF2B5EF4-FFF2-40B4-BE49-F238E27FC236}">
                <a16:creationId xmlns:a16="http://schemas.microsoft.com/office/drawing/2014/main" id="{E5FAE76D-04A1-4BF9-8EE3-2E6B14B76B8E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6189664" y="7173002"/>
            <a:ext cx="1871662" cy="1871663"/>
          </a:xfrm>
          <a:prstGeom prst="ellipse">
            <a:avLst/>
          </a:prstGeom>
          <a:solidFill>
            <a:schemeClr val="bg2"/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8" name="name placeholder 5">
            <a:extLst>
              <a:ext uri="{FF2B5EF4-FFF2-40B4-BE49-F238E27FC236}">
                <a16:creationId xmlns:a16="http://schemas.microsoft.com/office/drawing/2014/main" id="{8339841D-5923-498D-9F59-1FCA4A01BCD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632075" y="7313271"/>
            <a:ext cx="3369538" cy="280804"/>
          </a:xfrm>
        </p:spPr>
        <p:txBody>
          <a:bodyPr anchor="b"/>
          <a:lstStyle>
            <a:lvl1pPr>
              <a:defRPr sz="1500">
                <a:latin typeface="Tilde" panose="00000500000000000000" pitchFamily="2" charset="0"/>
              </a:defRPr>
            </a:lvl1pPr>
            <a:lvl2pPr marL="0" indent="0">
              <a:buNone/>
              <a:defRPr>
                <a:latin typeface="Tilde" panose="00000500000000000000" pitchFamily="2" charset="0"/>
              </a:defRPr>
            </a:lvl2pPr>
            <a:lvl3pPr>
              <a:defRPr>
                <a:latin typeface="Tilde" panose="00000500000000000000" pitchFamily="2" charset="0"/>
              </a:defRPr>
            </a:lvl3pPr>
            <a:lvl4pPr>
              <a:defRPr>
                <a:latin typeface="Tilde" panose="00000500000000000000" pitchFamily="2" charset="0"/>
              </a:defRPr>
            </a:lvl4pPr>
            <a:lvl5pPr>
              <a:defRPr>
                <a:latin typeface="Tilde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address placeholder 5">
            <a:extLst>
              <a:ext uri="{FF2B5EF4-FFF2-40B4-BE49-F238E27FC236}">
                <a16:creationId xmlns:a16="http://schemas.microsoft.com/office/drawing/2014/main" id="{F308C573-180C-4171-A14D-FDCD773528A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632076" y="7687887"/>
            <a:ext cx="3370263" cy="7324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500"/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name placeholder 6">
            <a:extLst>
              <a:ext uri="{FF2B5EF4-FFF2-40B4-BE49-F238E27FC236}">
                <a16:creationId xmlns:a16="http://schemas.microsoft.com/office/drawing/2014/main" id="{0A742D78-61E2-4DB9-B43B-F61E8FDAED7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224045" y="7313271"/>
            <a:ext cx="3369538" cy="280804"/>
          </a:xfrm>
        </p:spPr>
        <p:txBody>
          <a:bodyPr anchor="b"/>
          <a:lstStyle>
            <a:lvl1pPr>
              <a:defRPr sz="1500">
                <a:latin typeface="Tilde" panose="00000500000000000000" pitchFamily="2" charset="0"/>
              </a:defRPr>
            </a:lvl1pPr>
            <a:lvl2pPr marL="0" indent="0">
              <a:buNone/>
              <a:defRPr>
                <a:latin typeface="Tilde" panose="00000500000000000000" pitchFamily="2" charset="0"/>
              </a:defRPr>
            </a:lvl2pPr>
            <a:lvl3pPr>
              <a:defRPr>
                <a:latin typeface="Tilde" panose="00000500000000000000" pitchFamily="2" charset="0"/>
              </a:defRPr>
            </a:lvl3pPr>
            <a:lvl4pPr>
              <a:defRPr>
                <a:latin typeface="Tilde" panose="00000500000000000000" pitchFamily="2" charset="0"/>
              </a:defRPr>
            </a:lvl4pPr>
            <a:lvl5pPr>
              <a:defRPr>
                <a:latin typeface="Tilde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address placeholder 6">
            <a:extLst>
              <a:ext uri="{FF2B5EF4-FFF2-40B4-BE49-F238E27FC236}">
                <a16:creationId xmlns:a16="http://schemas.microsoft.com/office/drawing/2014/main" id="{7561790E-91E5-4FCF-892F-D1FFE503A54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224045" y="7687887"/>
            <a:ext cx="3370263" cy="732488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500"/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6968129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2" orient="horz" pos="2396" userDrawn="1">
          <p15:clr>
            <a:srgbClr val="A4A3A4"/>
          </p15:clr>
        </p15:guide>
        <p15:guide id="4" orient="horz" pos="1099" userDrawn="1">
          <p15:clr>
            <a:srgbClr val="A4A3A4"/>
          </p15:clr>
        </p15:guide>
        <p15:guide id="7" orient="horz" pos="1217" userDrawn="1">
          <p15:clr>
            <a:srgbClr val="547EBF"/>
          </p15:clr>
        </p15:guide>
        <p15:guide id="9" orient="horz" pos="627" userDrawn="1">
          <p15:clr>
            <a:srgbClr val="A4A3A4"/>
          </p15:clr>
        </p15:guide>
        <p15:guide id="10" orient="horz" pos="509" userDrawn="1">
          <p15:clr>
            <a:srgbClr val="A4A3A4"/>
          </p15:clr>
        </p15:guide>
        <p15:guide id="12" orient="horz" pos="2809" userDrawn="1">
          <p15:clr>
            <a:srgbClr val="A4A3A4"/>
          </p15:clr>
        </p15:guide>
        <p15:guide id="13" orient="horz" pos="2985" userDrawn="1">
          <p15:clr>
            <a:srgbClr val="A4A3A4"/>
          </p15:clr>
        </p15:guide>
        <p15:guide id="14" orient="horz" pos="3811" userDrawn="1">
          <p15:clr>
            <a:srgbClr val="A4A3A4"/>
          </p15:clr>
        </p15:guide>
        <p15:guide id="15" orient="horz" pos="3988" userDrawn="1">
          <p15:clr>
            <a:srgbClr val="A4A3A4"/>
          </p15:clr>
        </p15:guide>
        <p15:guide id="16" orient="horz" pos="4047" userDrawn="1">
          <p15:clr>
            <a:srgbClr val="547EBF"/>
          </p15:clr>
        </p15:guide>
        <p15:guide id="17" pos="361" userDrawn="1">
          <p15:clr>
            <a:srgbClr val="547EBF"/>
          </p15:clr>
        </p15:guide>
        <p15:guide id="22" pos="1541" userDrawn="1">
          <p15:clr>
            <a:srgbClr val="A4A3A4"/>
          </p15:clr>
        </p15:guide>
        <p15:guide id="27" pos="3781" userDrawn="1">
          <p15:clr>
            <a:srgbClr val="A4A3A4"/>
          </p15:clr>
        </p15:guide>
        <p15:guide id="28" pos="3899" userDrawn="1">
          <p15:clr>
            <a:srgbClr val="A4A3A4"/>
          </p15:clr>
        </p15:guide>
        <p15:guide id="32" pos="5196" userDrawn="1">
          <p15:clr>
            <a:srgbClr val="A4A3A4"/>
          </p15:clr>
        </p15:guide>
        <p15:guide id="37" pos="7319" userDrawn="1">
          <p15:clr>
            <a:srgbClr val="547EBF"/>
          </p15:clr>
        </p15:guide>
        <p15:guide id="39" orient="horz" pos="2219" userDrawn="1">
          <p15:clr>
            <a:srgbClr val="A4A3A4"/>
          </p15:clr>
        </p15:guide>
        <p15:guide id="43" pos="5077" userDrawn="1">
          <p15:clr>
            <a:srgbClr val="A4A3A4"/>
          </p15:clr>
        </p15:guide>
        <p15:guide id="45" orient="horz" pos="1394" userDrawn="1">
          <p15:clr>
            <a:srgbClr val="A4A3A4"/>
          </p15:clr>
        </p15:guide>
        <p15:guide id="46" pos="1659" userDrawn="1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a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ide master classification">
            <a:extLst>
              <a:ext uri="{FF2B5EF4-FFF2-40B4-BE49-F238E27FC236}">
                <a16:creationId xmlns:a16="http://schemas.microsoft.com/office/drawing/2014/main" id="{CAB247FB-A229-46FF-813E-08EABEAD170E}"/>
              </a:ext>
            </a:extLst>
          </p:cNvPr>
          <p:cNvSpPr/>
          <p:nvPr userDrawn="1"/>
        </p:nvSpPr>
        <p:spPr bwMode="white">
          <a:xfrm>
            <a:off x="9932989" y="6518276"/>
            <a:ext cx="749300" cy="93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72000" tIns="36000" rIns="72000" bIns="36000" rtlCol="0" anchor="ctr" anchorCtr="0">
            <a:noAutofit/>
          </a:bodyPr>
          <a:lstStyle/>
          <a:p>
            <a:pPr algn="l"/>
            <a:endParaRPr lang="en-US" sz="1500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59ED731D-AC6D-44E5-ACD3-CC34A08FC0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46341" y="5393876"/>
            <a:ext cx="9172574" cy="375125"/>
          </a:xfrm>
          <a:prstGeom prst="rect">
            <a:avLst/>
          </a:prstGeom>
        </p:spPr>
        <p:txBody>
          <a:bodyPr/>
          <a:lstStyle>
            <a:lvl1pPr>
              <a:defRPr sz="2000" b="1" spc="-100" baseline="0">
                <a:latin typeface="+mj-lt"/>
              </a:defRPr>
            </a:lvl1pPr>
          </a:lstStyle>
          <a:p>
            <a:r>
              <a:rPr lang="en-GB" noProof="0"/>
              <a:t>Headline. Start with a longer text here. Otherwise it looks stupid</a:t>
            </a:r>
          </a:p>
        </p:txBody>
      </p:sp>
      <p:sp>
        <p:nvSpPr>
          <p:cNvPr id="6" name="Textplaceholder 1 middle">
            <a:extLst>
              <a:ext uri="{FF2B5EF4-FFF2-40B4-BE49-F238E27FC236}">
                <a16:creationId xmlns:a16="http://schemas.microsoft.com/office/drawing/2014/main" id="{39B02C86-3AED-46D0-8D10-3FFF8E04F9F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45603" y="6022621"/>
            <a:ext cx="6364286" cy="229589"/>
          </a:xfrm>
        </p:spPr>
        <p:txBody>
          <a:bodyPr vert="horz" wrap="square" lIns="0" tIns="0" rIns="0" bIns="0" rtlCol="0" anchor="t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500" spc="-50" baseline="0" dirty="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Textplaceholder 2 bottom">
            <a:extLst>
              <a:ext uri="{FF2B5EF4-FFF2-40B4-BE49-F238E27FC236}">
                <a16:creationId xmlns:a16="http://schemas.microsoft.com/office/drawing/2014/main" id="{328B9C02-BD05-4431-8FBA-3778553EC9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445601" y="6242685"/>
            <a:ext cx="6365026" cy="230400"/>
          </a:xfrm>
        </p:spPr>
        <p:txBody>
          <a:bodyPr bIns="0" anchor="t"/>
          <a:lstStyle>
            <a:lvl1pPr>
              <a:spcBef>
                <a:spcPts val="0"/>
              </a:spcBef>
              <a:defRPr lang="en-US" sz="1500" kern="1200" spc="-5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E7169FD6-C151-4B42-9E1D-A11807D2BCB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white">
          <a:xfrm>
            <a:off x="0" y="1"/>
            <a:ext cx="12192000" cy="4910639"/>
          </a:xfrm>
          <a:solidFill>
            <a:schemeClr val="bg2"/>
          </a:solidFill>
        </p:spPr>
        <p:txBody>
          <a:bodyPr bIns="756000"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0" name="Foliennummernplatzhalter 4">
            <a:extLst>
              <a:ext uri="{FF2B5EF4-FFF2-40B4-BE49-F238E27FC236}">
                <a16:creationId xmlns:a16="http://schemas.microsoft.com/office/drawing/2014/main" id="{465AD572-87F5-4643-B061-B8DC92CCA7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806239" y="6705601"/>
            <a:ext cx="385762" cy="152400"/>
          </a:xfrm>
        </p:spPr>
        <p:txBody>
          <a:bodyPr/>
          <a:lstStyle>
            <a:lvl1pPr>
              <a:defRPr>
                <a:ln>
                  <a:noFill/>
                </a:ln>
                <a:noFill/>
              </a:defRPr>
            </a:lvl1pPr>
          </a:lstStyle>
          <a:p>
            <a:r>
              <a:rPr lang="en-US" dirty="0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32" name="Masterfeld Status DE" hidden="1">
            <a:extLst>
              <a:ext uri="{FF2B5EF4-FFF2-40B4-BE49-F238E27FC236}">
                <a16:creationId xmlns:a16="http://schemas.microsoft.com/office/drawing/2014/main" id="{0B843C3A-CD71-410E-B623-EFCEB11772EE}"/>
              </a:ext>
            </a:extLst>
          </p:cNvPr>
          <p:cNvSpPr>
            <a:spLocks/>
          </p:cNvSpPr>
          <p:nvPr userDrawn="1">
            <p:custDataLst>
              <p:tags r:id="rId1"/>
            </p:custDataLst>
          </p:nvPr>
        </p:nvSpPr>
        <p:spPr>
          <a:xfrm>
            <a:off x="8810400" y="6237001"/>
            <a:ext cx="1778400" cy="244763"/>
          </a:xfrm>
          <a:prstGeom prst="rect">
            <a:avLst/>
          </a:prstGeom>
        </p:spPr>
        <p:txBody>
          <a:bodyPr vert="horz" lIns="0" tIns="0" rIns="0" bIns="36000" rtlCol="0" anchor="t"/>
          <a:lstStyle/>
          <a:p>
            <a:pPr lvl="0" algn="r">
              <a:lnSpc>
                <a:spcPct val="100000"/>
              </a:lnSpc>
            </a:pPr>
            <a:r>
              <a:rPr lang="fr-FR" sz="1500" b="1" noProof="0">
                <a:latin typeface="Tilde Black" panose="00000A00000000000000" pitchFamily="50" charset="0"/>
              </a:rPr>
              <a:t>internal</a:t>
            </a:r>
            <a:endParaRPr lang="fr-FR" sz="1500" b="1" noProof="0" dirty="0">
              <a:latin typeface="Tilde Black" panose="00000A00000000000000" pitchFamily="50" charset="0"/>
            </a:endParaRPr>
          </a:p>
        </p:txBody>
      </p:sp>
      <p:sp>
        <p:nvSpPr>
          <p:cNvPr id="33" name="Masterfeld Status BEN" hidden="1">
            <a:extLst>
              <a:ext uri="{FF2B5EF4-FFF2-40B4-BE49-F238E27FC236}">
                <a16:creationId xmlns:a16="http://schemas.microsoft.com/office/drawing/2014/main" id="{A1A8794D-66E6-4E88-A8CB-73572B6B4480}"/>
              </a:ext>
            </a:extLst>
          </p:cNvPr>
          <p:cNvSpPr>
            <a:spLocks/>
          </p:cNvSpPr>
          <p:nvPr userDrawn="1">
            <p:custDataLst>
              <p:tags r:id="rId2"/>
            </p:custDataLst>
          </p:nvPr>
        </p:nvSpPr>
        <p:spPr>
          <a:xfrm>
            <a:off x="8810400" y="6237001"/>
            <a:ext cx="1778400" cy="244763"/>
          </a:xfrm>
          <a:prstGeom prst="rect">
            <a:avLst/>
          </a:prstGeom>
        </p:spPr>
        <p:txBody>
          <a:bodyPr vert="horz" lIns="0" tIns="0" rIns="0" bIns="36000" rtlCol="0" anchor="t"/>
          <a:lstStyle/>
          <a:p>
            <a:pPr lvl="0" algn="r">
              <a:lnSpc>
                <a:spcPct val="100000"/>
              </a:lnSpc>
            </a:pPr>
            <a:r>
              <a:rPr lang="fr-FR" sz="1500" b="1" noProof="0">
                <a:latin typeface="Tilde Black" panose="00000A00000000000000" pitchFamily="50" charset="0"/>
              </a:rPr>
              <a:t>internal</a:t>
            </a:r>
            <a:endParaRPr lang="fr-FR" sz="1500" b="1" noProof="0" dirty="0">
              <a:latin typeface="Tilde Black" panose="00000A00000000000000" pitchFamily="50" charset="0"/>
            </a:endParaRPr>
          </a:p>
        </p:txBody>
      </p:sp>
      <p:sp>
        <p:nvSpPr>
          <p:cNvPr id="31" name="Masterfeld Status FR" hidden="1">
            <a:extLst>
              <a:ext uri="{FF2B5EF4-FFF2-40B4-BE49-F238E27FC236}">
                <a16:creationId xmlns:a16="http://schemas.microsoft.com/office/drawing/2014/main" id="{068D1DFB-CE9A-4024-8111-7F82EC57839D}"/>
              </a:ext>
            </a:extLst>
          </p:cNvPr>
          <p:cNvSpPr>
            <a:spLocks/>
          </p:cNvSpPr>
          <p:nvPr userDrawn="1">
            <p:custDataLst>
              <p:tags r:id="rId3"/>
            </p:custDataLst>
          </p:nvPr>
        </p:nvSpPr>
        <p:spPr>
          <a:xfrm>
            <a:off x="8810400" y="6237001"/>
            <a:ext cx="1778400" cy="244763"/>
          </a:xfrm>
          <a:prstGeom prst="rect">
            <a:avLst/>
          </a:prstGeom>
        </p:spPr>
        <p:txBody>
          <a:bodyPr vert="horz" lIns="0" tIns="0" rIns="0" bIns="36000" rtlCol="0" anchor="t"/>
          <a:lstStyle/>
          <a:p>
            <a:pPr lvl="0" algn="r">
              <a:lnSpc>
                <a:spcPct val="100000"/>
              </a:lnSpc>
            </a:pPr>
            <a:r>
              <a:rPr lang="fr-FR" sz="1500" b="1" noProof="0">
                <a:latin typeface="Tilde Black" panose="00000A00000000000000" pitchFamily="50" charset="0"/>
              </a:rPr>
              <a:t>internal</a:t>
            </a:r>
            <a:endParaRPr lang="fr-FR" sz="1500" b="1" noProof="0" dirty="0">
              <a:latin typeface="Tilde Black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3137008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orient="horz" pos="3398" userDrawn="1">
          <p15:clr>
            <a:srgbClr val="547EBF"/>
          </p15:clr>
        </p15:guide>
        <p15:guide id="2" orient="horz" pos="4083" userDrawn="1">
          <p15:clr>
            <a:srgbClr val="547EBF"/>
          </p15:clr>
        </p15:guide>
        <p15:guide id="3" orient="horz" pos="3634" userDrawn="1">
          <p15:clr>
            <a:srgbClr val="547EBF"/>
          </p15:clr>
        </p15:guide>
        <p15:guide id="4" orient="horz" pos="3792" userDrawn="1">
          <p15:clr>
            <a:srgbClr val="547EBF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E515E4B7-660A-46D2-B4E2-7EE10C1C71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03200" y="1931400"/>
            <a:ext cx="8985600" cy="2995200"/>
          </a:xfrm>
        </p:spPr>
        <p:txBody>
          <a:bodyPr anchor="ctr"/>
          <a:lstStyle>
            <a:lvl1pPr algn="ctr">
              <a:defRPr sz="6000" spc="-240" baseline="0">
                <a:latin typeface="Umlaut Black" panose="00000A00000000000000" pitchFamily="2" charset="0"/>
              </a:defRPr>
            </a:lvl1pPr>
          </a:lstStyle>
          <a:p>
            <a:pPr lvl="0"/>
            <a:r>
              <a:rPr lang="en-GB" noProof="0"/>
              <a:t>www.umlaut.com</a:t>
            </a:r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F7824F16-CE3F-40D3-BA14-227DD1590AD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45DDC988-6393-42D9-83BE-B38CFCAAD2EC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80625C79-B019-4953-8776-A814B4F3945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73088" y="6518274"/>
            <a:ext cx="4492626" cy="93664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umlaut master</a:t>
            </a:r>
            <a:endParaRPr lang="en-US" noProof="0" dirty="0"/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578F5C64-4D5F-4023-80DF-BB1342A82F8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 noProof="0"/>
              <a:t> </a:t>
            </a:r>
            <a:fld id="{88297537-EBEC-4AF2-8220-0B89E7D94141}" type="slidenum">
              <a:rPr lang="en-US" b="0" noProof="0" smtClean="0"/>
              <a:pPr/>
              <a:t>‹#›</a:t>
            </a:fld>
            <a:endParaRPr lang="en-US" b="0" noProof="0" dirty="0"/>
          </a:p>
        </p:txBody>
      </p:sp>
    </p:spTree>
    <p:extLst>
      <p:ext uri="{BB962C8B-B14F-4D97-AF65-F5344CB8AC3E}">
        <p14:creationId xmlns:p14="http://schemas.microsoft.com/office/powerpoint/2010/main" val="1602224692"/>
      </p:ext>
    </p:extLst>
  </p:cSld>
  <p:clrMapOvr>
    <a:masterClrMapping/>
  </p:clrMapOvr>
  <p:hf hdr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55FEB36-48B0-4A40-BF35-8866B05087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84847" y="6518275"/>
            <a:ext cx="559419" cy="93663"/>
          </a:xfrm>
          <a:prstGeom prst="rect">
            <a:avLst/>
          </a:prstGeom>
        </p:spPr>
        <p:txBody>
          <a:bodyPr/>
          <a:lstStyle/>
          <a:p>
            <a:fld id="{EE462621-B41E-4F99-A043-2114B812605F}" type="datetime5">
              <a:rPr lang="en-US" smtClean="0"/>
              <a:pPr/>
              <a:t>4-May-24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CEF0316-923C-4598-A5C2-BFFA3AC75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3088" y="6518274"/>
            <a:ext cx="4492626" cy="93664"/>
          </a:xfrm>
          <a:prstGeom prst="rect">
            <a:avLst/>
          </a:prstGeom>
        </p:spPr>
        <p:txBody>
          <a:bodyPr/>
          <a:lstStyle/>
          <a:p>
            <a:r>
              <a:rPr lang="en-GB" noProof="0"/>
              <a:t>umlaut master</a:t>
            </a:r>
            <a:endParaRPr lang="en-GB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9A18882-522E-405D-A3FF-D0B3EFA3A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noProof="0"/>
              <a:t> </a:t>
            </a:r>
            <a:fld id="{88297537-EBEC-4AF2-8220-0B89E7D94141}" type="slidenum">
              <a:rPr lang="en-GB" b="0" noProof="0" smtClean="0"/>
              <a:pPr/>
              <a:t>‹#›</a:t>
            </a:fld>
            <a:endParaRPr lang="en-GB" b="0" noProof="0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4452322B-F432-40EB-8B0D-52A10C5FE6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3088" y="4739400"/>
            <a:ext cx="8143876" cy="1685213"/>
          </a:xfrm>
        </p:spPr>
        <p:txBody>
          <a:bodyPr anchor="b"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2601194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orient="horz" pos="4047" userDrawn="1">
          <p15:clr>
            <a:srgbClr val="547EBF"/>
          </p15:clr>
        </p15:guide>
        <p15:guide id="2" orient="horz" pos="2985" userDrawn="1">
          <p15:clr>
            <a:srgbClr val="547EBF"/>
          </p15:clr>
        </p15:guide>
        <p15:guide id="3" pos="361" userDrawn="1">
          <p15:clr>
            <a:srgbClr val="547EBF"/>
          </p15:clr>
        </p15:guide>
        <p15:guide id="4" pos="7319" userDrawn="1">
          <p15:clr>
            <a:srgbClr val="547EBF"/>
          </p15:clr>
        </p15:guide>
        <p15:guide id="5" orient="horz" pos="627" userDrawn="1">
          <p15:clr>
            <a:srgbClr val="547EBF"/>
          </p15:clr>
        </p15:guide>
        <p15:guide id="6" pos="5492" userDrawn="1">
          <p15:clr>
            <a:srgbClr val="547EBF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85794D9-60BD-4CD3-B6AB-A9999173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46341" y="995364"/>
            <a:ext cx="9172062" cy="1309687"/>
          </a:xfrm>
          <a:prstGeom prst="rect">
            <a:avLst/>
          </a:prstGeom>
        </p:spPr>
        <p:txBody>
          <a:bodyPr anchor="b"/>
          <a:lstStyle>
            <a:lvl1pPr>
              <a:lnSpc>
                <a:spcPct val="110000"/>
              </a:lnSpc>
              <a:defRPr sz="6000" spc="-240" baseline="0"/>
            </a:lvl1pPr>
          </a:lstStyle>
          <a:p>
            <a:r>
              <a:rPr lang="en-GB" noProof="0"/>
              <a:t>Agendachärt.</a:t>
            </a:r>
          </a:p>
        </p:txBody>
      </p:sp>
      <p:sp>
        <p:nvSpPr>
          <p:cNvPr id="4" name="Text placeholder">
            <a:extLst>
              <a:ext uri="{FF2B5EF4-FFF2-40B4-BE49-F238E27FC236}">
                <a16:creationId xmlns:a16="http://schemas.microsoft.com/office/drawing/2014/main" id="{7BCCBD42-842D-4B5A-9A1D-6274416B4E5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46341" y="2867025"/>
            <a:ext cx="9172574" cy="3557589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tabLst>
                <a:tab pos="540007" algn="l"/>
                <a:tab pos="2030425" algn="l"/>
              </a:tabLst>
              <a:defRPr sz="3001" spc="-100" baseline="0">
                <a:latin typeface="+mj-lt"/>
              </a:defRPr>
            </a:lvl1pPr>
            <a:lvl2pPr marL="2059014" indent="0">
              <a:lnSpc>
                <a:spcPct val="110000"/>
              </a:lnSpc>
              <a:spcBef>
                <a:spcPts val="0"/>
              </a:spcBef>
              <a:buNone/>
              <a:tabLst>
                <a:tab pos="2059014" algn="l"/>
              </a:tabLst>
              <a:defRPr sz="2000"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GB" noProof="0"/>
              <a:t> 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A4F3FD0-AE4E-46BC-98D4-0E843D90CD2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159263907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1541" userDrawn="1">
          <p15:clr>
            <a:srgbClr val="547EBF"/>
          </p15:clr>
        </p15:guide>
        <p15:guide id="2" pos="7319" userDrawn="1">
          <p15:clr>
            <a:srgbClr val="547EBF"/>
          </p15:clr>
        </p15:guide>
        <p15:guide id="3" orient="horz" pos="627" userDrawn="1">
          <p15:clr>
            <a:srgbClr val="547EBF"/>
          </p15:clr>
        </p15:guide>
        <p15:guide id="4" orient="horz" pos="1452" userDrawn="1">
          <p15:clr>
            <a:srgbClr val="547EBF"/>
          </p15:clr>
        </p15:guide>
        <p15:guide id="5" orient="horz" pos="1806" userDrawn="1">
          <p15:clr>
            <a:srgbClr val="547EBF"/>
          </p15:clr>
        </p15:guide>
        <p15:guide id="6" orient="horz" pos="4047" userDrawn="1">
          <p15:clr>
            <a:srgbClr val="547EBF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585794D9-60BD-4CD3-B6AB-A9999173ED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46341" y="995364"/>
            <a:ext cx="9172574" cy="1309687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de-DE" sz="6000" spc="-240" dirty="0"/>
            </a:lvl1pPr>
          </a:lstStyle>
          <a:p>
            <a:pPr lvl="0">
              <a:lnSpc>
                <a:spcPct val="110000"/>
              </a:lnSpc>
            </a:pPr>
            <a:r>
              <a:rPr lang="en-GB" noProof="0"/>
              <a:t>Cöntent.</a:t>
            </a:r>
          </a:p>
        </p:txBody>
      </p:sp>
      <p:sp>
        <p:nvSpPr>
          <p:cNvPr id="4" name="Text placeholder left">
            <a:extLst>
              <a:ext uri="{FF2B5EF4-FFF2-40B4-BE49-F238E27FC236}">
                <a16:creationId xmlns:a16="http://schemas.microsoft.com/office/drawing/2014/main" id="{7BCCBD42-842D-4B5A-9A1D-6274416B4E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46338" y="2867025"/>
            <a:ext cx="4492626" cy="3557588"/>
          </a:xfrm>
        </p:spPr>
        <p:txBody>
          <a:bodyPr/>
          <a:lstStyle>
            <a:lvl1pPr>
              <a:lnSpc>
                <a:spcPct val="110000"/>
              </a:lnSpc>
              <a:spcBef>
                <a:spcPts val="201"/>
              </a:spcBef>
              <a:tabLst>
                <a:tab pos="360005" algn="l"/>
                <a:tab pos="1432818" algn="l"/>
              </a:tabLst>
              <a:defRPr sz="2000" spc="0" baseline="0">
                <a:latin typeface="+mj-lt"/>
              </a:defRPr>
            </a:lvl1pPr>
            <a:lvl2pPr marL="2059014" indent="0">
              <a:spcBef>
                <a:spcPts val="0"/>
              </a:spcBef>
              <a:buNone/>
              <a:tabLst>
                <a:tab pos="2059014" algn="l"/>
              </a:tabLst>
              <a:defRPr sz="2000"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placeholder right">
            <a:extLst>
              <a:ext uri="{FF2B5EF4-FFF2-40B4-BE49-F238E27FC236}">
                <a16:creationId xmlns:a16="http://schemas.microsoft.com/office/drawing/2014/main" id="{C95A4B29-4722-4EA6-8ADE-79A3F79ABB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26290" y="2867025"/>
            <a:ext cx="4492110" cy="3557588"/>
          </a:xfrm>
        </p:spPr>
        <p:txBody>
          <a:bodyPr/>
          <a:lstStyle>
            <a:lvl1pPr>
              <a:lnSpc>
                <a:spcPct val="110000"/>
              </a:lnSpc>
              <a:spcBef>
                <a:spcPts val="201"/>
              </a:spcBef>
              <a:tabLst>
                <a:tab pos="360005" algn="l"/>
                <a:tab pos="1432818" algn="l"/>
              </a:tabLst>
              <a:defRPr sz="2000" spc="0" baseline="0">
                <a:latin typeface="+mj-lt"/>
              </a:defRPr>
            </a:lvl1pPr>
            <a:lvl2pPr marL="2059014" indent="0">
              <a:spcBef>
                <a:spcPts val="0"/>
              </a:spcBef>
              <a:buNone/>
              <a:tabLst>
                <a:tab pos="2059014" algn="l"/>
              </a:tabLst>
              <a:defRPr sz="2000"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6C4191DB-BAD2-4A1A-B317-C55B6D7A470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893924161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7319" userDrawn="1">
          <p15:clr>
            <a:srgbClr val="547EBF"/>
          </p15:clr>
        </p15:guide>
        <p15:guide id="2" pos="1541" userDrawn="1">
          <p15:clr>
            <a:srgbClr val="547EBF"/>
          </p15:clr>
        </p15:guide>
        <p15:guide id="3" orient="horz" pos="1452" userDrawn="1">
          <p15:clr>
            <a:srgbClr val="547EBF"/>
          </p15:clr>
        </p15:guide>
        <p15:guide id="4" orient="horz" pos="627" userDrawn="1">
          <p15:clr>
            <a:srgbClr val="547EBF"/>
          </p15:clr>
        </p15:guide>
        <p15:guide id="5" orient="horz" pos="1806" userDrawn="1">
          <p15:clr>
            <a:srgbClr val="547EBF"/>
          </p15:clr>
        </p15:guide>
        <p15:guide id="6" orient="horz" pos="4047" userDrawn="1">
          <p15:clr>
            <a:srgbClr val="547EBF"/>
          </p15:clr>
        </p15:guide>
        <p15:guide id="7" pos="4372" userDrawn="1">
          <p15:clr>
            <a:srgbClr val="A4A3A4"/>
          </p15:clr>
        </p15:guide>
        <p15:guide id="8" pos="4489" userDrawn="1">
          <p15:clr>
            <a:srgbClr val="A4A3A4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 box 30 siz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0FE47C7C-03A0-4BC5-ABFF-77C7D1B3E5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Headline</a:t>
            </a:r>
            <a:r>
              <a:rPr lang="en-GB"/>
              <a:t>.</a:t>
            </a:r>
            <a:endParaRPr lang="en-GB" dirty="0"/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2D79F410-A49D-40BC-B55D-B3DD725F03AE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602" y="1369801"/>
            <a:ext cx="11045312" cy="374613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 dirty="0"/>
              <a:t>Subline.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18425FAD-7A44-474A-BE7F-227A4545A54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4D8E0905-4588-4B35-9805-1DE9D689D987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>
            <a:lvl1pPr>
              <a:defRPr sz="3001" baseline="0"/>
            </a:lvl1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794845729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pos="7319" userDrawn="1">
          <p15:clr>
            <a:srgbClr val="547EBF"/>
          </p15:clr>
        </p15:guide>
        <p15:guide id="3" orient="horz" pos="2160" userDrawn="1">
          <p15:clr>
            <a:srgbClr val="547EBF"/>
          </p15:clr>
        </p15:guide>
        <p15:guide id="4" orient="horz" pos="627" userDrawn="1">
          <p15:clr>
            <a:srgbClr val="547EBF"/>
          </p15:clr>
        </p15:guide>
        <p15:guide id="5" orient="horz" pos="863" userDrawn="1">
          <p15:clr>
            <a:srgbClr val="547EBF"/>
          </p15:clr>
        </p15:guide>
        <p15:guide id="6" orient="horz" pos="1099" userDrawn="1">
          <p15:clr>
            <a:srgbClr val="547EBF"/>
          </p15:clr>
        </p15:guide>
        <p15:guide id="7" orient="horz" pos="1452" userDrawn="1">
          <p15:clr>
            <a:srgbClr val="547EBF"/>
          </p15:clr>
        </p15:guide>
        <p15:guide id="8" orient="horz" pos="4047" userDrawn="1">
          <p15:clr>
            <a:srgbClr val="547EB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 box siz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0FE47C7C-03A0-4BC5-ABFF-77C7D1B3E5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2D79F410-A49D-40BC-B55D-B3DD725F03AE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602" y="1369801"/>
            <a:ext cx="11045312" cy="374613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/>
              <a:t>Subline.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18425FAD-7A44-474A-BE7F-227A4545A54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0F7D3A4B-2CA7-4D7E-A6E3-C99BCED7E2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3601" y="2305800"/>
            <a:ext cx="11045314" cy="4119562"/>
          </a:xfrm>
        </p:spPr>
        <p:txBody>
          <a:bodyPr/>
          <a:lstStyle>
            <a:lvl1pPr>
              <a:lnSpc>
                <a:spcPct val="100000"/>
              </a:lnSpc>
              <a:defRPr sz="1500"/>
            </a:lvl1pPr>
            <a:lvl2pPr>
              <a:lnSpc>
                <a:spcPct val="100000"/>
              </a:lnSpc>
              <a:defRPr sz="1500"/>
            </a:lvl2pPr>
            <a:lvl3pPr>
              <a:lnSpc>
                <a:spcPct val="100000"/>
              </a:lnSpc>
              <a:defRPr sz="1500"/>
            </a:lvl3pPr>
            <a:lvl4pPr>
              <a:lnSpc>
                <a:spcPct val="100000"/>
              </a:lnSpc>
              <a:defRPr sz="1500"/>
            </a:lvl4pPr>
            <a:lvl5pPr>
              <a:lnSpc>
                <a:spcPct val="100000"/>
              </a:lnSpc>
              <a:defRPr sz="1500"/>
            </a:lvl5pPr>
            <a:lvl6pPr>
              <a:lnSpc>
                <a:spcPct val="100000"/>
              </a:lnSpc>
              <a:defRPr sz="1500" baseline="0"/>
            </a:lvl6pPr>
            <a:lvl7pPr>
              <a:lnSpc>
                <a:spcPct val="100000"/>
              </a:lnSpc>
              <a:buAutoNum type="alphaLcPeriod"/>
              <a:defRPr sz="1500" baseline="0"/>
            </a:lvl7pPr>
            <a:lvl8pPr>
              <a:lnSpc>
                <a:spcPct val="100000"/>
              </a:lnSpc>
              <a:buAutoNum type="romanUcPeriod"/>
              <a:defRPr sz="1500" baseline="0"/>
            </a:lvl8pPr>
            <a:lvl9pPr>
              <a:lnSpc>
                <a:spcPct val="100000"/>
              </a:lnSpc>
              <a:defRPr sz="1500" baseline="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33872165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61" userDrawn="1">
          <p15:clr>
            <a:srgbClr val="547EBF"/>
          </p15:clr>
        </p15:guide>
        <p15:guide id="2" pos="7319" userDrawn="1">
          <p15:clr>
            <a:srgbClr val="547EBF"/>
          </p15:clr>
        </p15:guide>
        <p15:guide id="3" orient="horz" pos="2160" userDrawn="1">
          <p15:clr>
            <a:srgbClr val="547EBF"/>
          </p15:clr>
        </p15:guide>
        <p15:guide id="4" orient="horz" pos="627" userDrawn="1">
          <p15:clr>
            <a:srgbClr val="547EBF"/>
          </p15:clr>
        </p15:guide>
        <p15:guide id="5" orient="horz" pos="863" userDrawn="1">
          <p15:clr>
            <a:srgbClr val="547EBF"/>
          </p15:clr>
        </p15:guide>
        <p15:guide id="6" orient="horz" pos="1099" userDrawn="1">
          <p15:clr>
            <a:srgbClr val="547EBF"/>
          </p15:clr>
        </p15:guide>
        <p15:guide id="7" orient="horz" pos="1452" userDrawn="1">
          <p15:clr>
            <a:srgbClr val="547EBF"/>
          </p15:clr>
        </p15:guide>
        <p15:guide id="8" orient="horz" pos="4047" userDrawn="1">
          <p15:clr>
            <a:srgbClr val="547EB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080A3AC-45A9-4941-8DBA-843190FF25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Headline.</a:t>
            </a:r>
          </a:p>
        </p:txBody>
      </p:sp>
      <p:sp>
        <p:nvSpPr>
          <p:cNvPr id="12" name="Subtitle">
            <a:extLst>
              <a:ext uri="{FF2B5EF4-FFF2-40B4-BE49-F238E27FC236}">
                <a16:creationId xmlns:a16="http://schemas.microsoft.com/office/drawing/2014/main" id="{8AE60851-FF99-46A3-B417-9B0B5950B52D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573602" y="1369801"/>
            <a:ext cx="11045312" cy="374613"/>
          </a:xfrm>
          <a:ln>
            <a:noFill/>
          </a:ln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600"/>
              </a:lnSpc>
              <a:defRPr lang="en-US" sz="3001" spc="-100" baseline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GB" noProof="0" dirty="0"/>
              <a:t>Subline.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F2B154E2-EB4B-46D4-8ADB-93D56F25E7D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 </a:t>
            </a:r>
            <a:fld id="{88297537-EBEC-4AF2-8220-0B89E7D94141}" type="slidenum">
              <a:rPr lang="en-US" b="0" smtClean="0"/>
              <a:pPr/>
              <a:t>‹#›</a:t>
            </a:fld>
            <a:endParaRPr lang="en-US" b="0" dirty="0"/>
          </a:p>
        </p:txBody>
      </p:sp>
      <p:sp>
        <p:nvSpPr>
          <p:cNvPr id="8" name="Content placeholder left">
            <a:extLst>
              <a:ext uri="{FF2B5EF4-FFF2-40B4-BE49-F238E27FC236}">
                <a16:creationId xmlns:a16="http://schemas.microsoft.com/office/drawing/2014/main" id="{E0B83726-F0D6-4B01-AE70-4B14C9FE74C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3601" y="2305801"/>
            <a:ext cx="5429250" cy="41195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3" name="Content placeholder right">
            <a:extLst>
              <a:ext uri="{FF2B5EF4-FFF2-40B4-BE49-F238E27FC236}">
                <a16:creationId xmlns:a16="http://schemas.microsoft.com/office/drawing/2014/main" id="{E21D09FC-3620-4092-802F-8C89CBF85BE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89601" y="2305801"/>
            <a:ext cx="5429250" cy="41195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4389500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3899" userDrawn="1">
          <p15:clr>
            <a:srgbClr val="A4A3A4"/>
          </p15:clr>
        </p15:guide>
        <p15:guide id="2" pos="7319" userDrawn="1">
          <p15:clr>
            <a:srgbClr val="547EBF"/>
          </p15:clr>
        </p15:guide>
        <p15:guide id="3" orient="horz" pos="627" userDrawn="1">
          <p15:clr>
            <a:srgbClr val="547EBF"/>
          </p15:clr>
        </p15:guide>
        <p15:guide id="4" orient="horz" pos="863" userDrawn="1">
          <p15:clr>
            <a:srgbClr val="547EBF"/>
          </p15:clr>
        </p15:guide>
        <p15:guide id="5" orient="horz" pos="1099" userDrawn="1">
          <p15:clr>
            <a:srgbClr val="547EBF"/>
          </p15:clr>
        </p15:guide>
        <p15:guide id="6" orient="horz" pos="1452" userDrawn="1">
          <p15:clr>
            <a:srgbClr val="547EBF"/>
          </p15:clr>
        </p15:guide>
        <p15:guide id="7" orient="horz" pos="4047" userDrawn="1">
          <p15:clr>
            <a:srgbClr val="547EBF"/>
          </p15:clr>
        </p15:guide>
        <p15:guide id="8" pos="3781" userDrawn="1">
          <p15:clr>
            <a:srgbClr val="A4A3A4"/>
          </p15:clr>
        </p15:guide>
        <p15:guide id="9" pos="361" userDrawn="1">
          <p15:clr>
            <a:srgbClr val="547EBF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47" Type="http://schemas.openxmlformats.org/officeDocument/2006/relationships/tags" Target="../tags/tag6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ags" Target="../tags/tag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ags" Target="../tags/tag2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ags" Target="../tags/tag5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72DFB100-8C9A-479E-B3AC-DA7A348D4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01" y="995401"/>
            <a:ext cx="11045826" cy="37461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en-US" noProof="0" dirty="0"/>
              <a:t>Headline.</a:t>
            </a:r>
          </a:p>
        </p:txBody>
      </p:sp>
      <p:sp>
        <p:nvSpPr>
          <p:cNvPr id="3" name="Text definition">
            <a:extLst>
              <a:ext uri="{FF2B5EF4-FFF2-40B4-BE49-F238E27FC236}">
                <a16:creationId xmlns:a16="http://schemas.microsoft.com/office/drawing/2014/main" id="{EC3D896C-21C3-4DF3-B85B-69D10F19F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3601" y="2305800"/>
            <a:ext cx="11045314" cy="4119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Level 1</a:t>
            </a:r>
          </a:p>
          <a:p>
            <a:pPr lvl="1"/>
            <a:r>
              <a:rPr lang="en-US" noProof="0" dirty="0"/>
              <a:t>Level 2</a:t>
            </a:r>
          </a:p>
          <a:p>
            <a:pPr lvl="2"/>
            <a:r>
              <a:rPr lang="en-US" noProof="0" dirty="0"/>
              <a:t>Level 3</a:t>
            </a:r>
          </a:p>
          <a:p>
            <a:pPr lvl="3"/>
            <a:r>
              <a:rPr lang="en-US" noProof="0" dirty="0"/>
              <a:t>Level 4</a:t>
            </a:r>
          </a:p>
          <a:p>
            <a:pPr lvl="4"/>
            <a:r>
              <a:rPr lang="en-US" noProof="0" dirty="0"/>
              <a:t>Level 5</a:t>
            </a:r>
          </a:p>
          <a:p>
            <a:pPr lvl="5"/>
            <a:r>
              <a:rPr lang="en-US" noProof="0" dirty="0"/>
              <a:t>Level 6</a:t>
            </a:r>
          </a:p>
          <a:p>
            <a:pPr lvl="6"/>
            <a:r>
              <a:rPr lang="en-US" noProof="0" dirty="0"/>
              <a:t>Level 7</a:t>
            </a:r>
          </a:p>
          <a:p>
            <a:pPr lvl="7"/>
            <a:r>
              <a:rPr lang="en-US" noProof="0" dirty="0"/>
              <a:t>Level 8</a:t>
            </a:r>
          </a:p>
          <a:p>
            <a:pPr lvl="8"/>
            <a:r>
              <a:rPr lang="en-US" noProof="0" dirty="0"/>
              <a:t>Level 9</a:t>
            </a:r>
          </a:p>
        </p:txBody>
      </p:sp>
      <p:sp>
        <p:nvSpPr>
          <p:cNvPr id="15" name="Masterfeld Status DE" hidden="1">
            <a:extLst>
              <a:ext uri="{FF2B5EF4-FFF2-40B4-BE49-F238E27FC236}">
                <a16:creationId xmlns:a16="http://schemas.microsoft.com/office/drawing/2014/main" id="{0741BD01-6D2D-4349-A7DE-872011487611}"/>
              </a:ext>
            </a:extLst>
          </p:cNvPr>
          <p:cNvSpPr>
            <a:spLocks/>
          </p:cNvSpPr>
          <p:nvPr userDrawn="1">
            <p:custDataLst>
              <p:tags r:id="rId43"/>
            </p:custDataLst>
          </p:nvPr>
        </p:nvSpPr>
        <p:spPr>
          <a:xfrm>
            <a:off x="9220914" y="6517800"/>
            <a:ext cx="1461486" cy="93663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 algn="r">
              <a:lnSpc>
                <a:spcPct val="100000"/>
              </a:lnSpc>
            </a:pPr>
            <a:r>
              <a:rPr lang="en-US" sz="601" b="1" noProof="0">
                <a:latin typeface="+mj-lt"/>
              </a:rPr>
              <a:t>internal</a:t>
            </a:r>
            <a:endParaRPr lang="en-US" sz="601" b="1" noProof="0" dirty="0">
              <a:latin typeface="+mj-lt"/>
            </a:endParaRPr>
          </a:p>
        </p:txBody>
      </p:sp>
      <p:sp>
        <p:nvSpPr>
          <p:cNvPr id="14" name="Masterfeld Status BEN" hidden="1">
            <a:extLst>
              <a:ext uri="{FF2B5EF4-FFF2-40B4-BE49-F238E27FC236}">
                <a16:creationId xmlns:a16="http://schemas.microsoft.com/office/drawing/2014/main" id="{12869E4C-EA87-46BD-A7FD-1EA6ACD89AC2}"/>
              </a:ext>
            </a:extLst>
          </p:cNvPr>
          <p:cNvSpPr>
            <a:spLocks/>
          </p:cNvSpPr>
          <p:nvPr>
            <p:custDataLst>
              <p:tags r:id="rId44"/>
            </p:custDataLst>
          </p:nvPr>
        </p:nvSpPr>
        <p:spPr>
          <a:xfrm>
            <a:off x="9220802" y="6518276"/>
            <a:ext cx="1461486" cy="93663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 algn="r">
              <a:lnSpc>
                <a:spcPct val="100000"/>
              </a:lnSpc>
            </a:pPr>
            <a:r>
              <a:rPr lang="en-US" sz="601" b="1" noProof="0">
                <a:latin typeface="+mj-lt"/>
              </a:rPr>
              <a:t>internal</a:t>
            </a:r>
            <a:endParaRPr lang="en-US" sz="601" b="1" noProof="0" dirty="0">
              <a:latin typeface="+mj-lt"/>
            </a:endParaRPr>
          </a:p>
        </p:txBody>
      </p:sp>
      <p:sp>
        <p:nvSpPr>
          <p:cNvPr id="142" name="Masterfeld Status FR" hidden="1">
            <a:extLst>
              <a:ext uri="{FF2B5EF4-FFF2-40B4-BE49-F238E27FC236}">
                <a16:creationId xmlns:a16="http://schemas.microsoft.com/office/drawing/2014/main" id="{0DA8B301-A606-4B69-B967-B28A7276C44E}"/>
              </a:ext>
            </a:extLst>
          </p:cNvPr>
          <p:cNvSpPr>
            <a:spLocks/>
          </p:cNvSpPr>
          <p:nvPr userDrawn="1">
            <p:custDataLst>
              <p:tags r:id="rId45"/>
            </p:custDataLst>
          </p:nvPr>
        </p:nvSpPr>
        <p:spPr>
          <a:xfrm>
            <a:off x="9220800" y="6518276"/>
            <a:ext cx="1461486" cy="93663"/>
          </a:xfrm>
          <a:prstGeom prst="rect">
            <a:avLst/>
          </a:prstGeom>
        </p:spPr>
        <p:txBody>
          <a:bodyPr vert="horz" lIns="0" tIns="0" rIns="0" bIns="0" rtlCol="0" anchor="ctr"/>
          <a:lstStyle/>
          <a:p>
            <a:pPr lvl="0" algn="r">
              <a:lnSpc>
                <a:spcPct val="100000"/>
              </a:lnSpc>
            </a:pPr>
            <a:r>
              <a:rPr lang="en-US" sz="601" b="1" noProof="0">
                <a:latin typeface="+mj-lt"/>
              </a:rPr>
              <a:t>internal</a:t>
            </a:r>
            <a:endParaRPr lang="en-US" sz="601" b="1" noProof="0" dirty="0">
              <a:latin typeface="+mj-lt"/>
            </a:endParaRPr>
          </a:p>
        </p:txBody>
      </p:sp>
      <p:sp>
        <p:nvSpPr>
          <p:cNvPr id="18" name="Foliennummernplatzhalter 7">
            <a:extLst>
              <a:ext uri="{FF2B5EF4-FFF2-40B4-BE49-F238E27FC236}">
                <a16:creationId xmlns:a16="http://schemas.microsoft.com/office/drawing/2014/main" id="{A30D64FC-177E-45D6-8E13-9AB61A8127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37600" y="6518276"/>
            <a:ext cx="280800" cy="9366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1" b="1">
                <a:solidFill>
                  <a:schemeClr val="tx1"/>
                </a:solidFill>
                <a:latin typeface="Tilde" panose="00000500000000000000" pitchFamily="2" charset="0"/>
              </a:defRPr>
            </a:lvl1pPr>
          </a:lstStyle>
          <a:p>
            <a:r>
              <a:rPr lang="en-US" noProof="0" dirty="0"/>
              <a:t> </a:t>
            </a:r>
            <a:fld id="{88297537-EBEC-4AF2-8220-0B89E7D94141}" type="slidenum">
              <a:rPr lang="en-US" b="0" noProof="0" smtClean="0"/>
              <a:pPr/>
              <a:t>‹#›</a:t>
            </a:fld>
            <a:endParaRPr lang="en-US" b="0" noProof="0" dirty="0"/>
          </a:p>
        </p:txBody>
      </p:sp>
      <p:sp>
        <p:nvSpPr>
          <p:cNvPr id="5" name="empower - DO NOT DELETE!!!">
            <a:extLst>
              <a:ext uri="{FF2B5EF4-FFF2-40B4-BE49-F238E27FC236}">
                <a16:creationId xmlns:a16="http://schemas.microsoft.com/office/drawing/2014/main" id="{371C4B3C-4A32-4645-9401-3CB1754CEB47}"/>
              </a:ext>
            </a:extLst>
          </p:cNvPr>
          <p:cNvSpPr/>
          <p:nvPr>
            <p:custDataLst>
              <p:tags r:id="rId46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801" dirty="0"/>
          </a:p>
        </p:txBody>
      </p:sp>
      <p:grpSp>
        <p:nvGrpSpPr>
          <p:cNvPr id="8" name="Guides">
            <a:extLst>
              <a:ext uri="{FF2B5EF4-FFF2-40B4-BE49-F238E27FC236}">
                <a16:creationId xmlns:a16="http://schemas.microsoft.com/office/drawing/2014/main" id="{A9BCCC3F-0ED6-4F16-8BEA-7FD9F892F323}"/>
              </a:ext>
            </a:extLst>
          </p:cNvPr>
          <p:cNvGrpSpPr/>
          <p:nvPr userDrawn="1"/>
        </p:nvGrpSpPr>
        <p:grpSpPr>
          <a:xfrm>
            <a:off x="-268800" y="-221400"/>
            <a:ext cx="12729600" cy="7300800"/>
            <a:chOff x="-268800" y="-221400"/>
            <a:chExt cx="12729600" cy="730080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DDAC4E5-F612-4BB9-BDD9-0194E52C4DEB}"/>
                </a:ext>
              </a:extLst>
            </p:cNvPr>
            <p:cNvCxnSpPr/>
            <p:nvPr userDrawn="1"/>
          </p:nvCxnSpPr>
          <p:spPr>
            <a:xfrm>
              <a:off x="573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7A38760-C8F7-427F-8DC5-5006179A90C7}"/>
                </a:ext>
              </a:extLst>
            </p:cNvPr>
            <p:cNvCxnSpPr/>
            <p:nvPr userDrawn="1"/>
          </p:nvCxnSpPr>
          <p:spPr>
            <a:xfrm>
              <a:off x="386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95D89ED-1688-404B-AA57-7923971F218B}"/>
                </a:ext>
              </a:extLst>
            </p:cNvPr>
            <p:cNvCxnSpPr/>
            <p:nvPr userDrawn="1"/>
          </p:nvCxnSpPr>
          <p:spPr>
            <a:xfrm>
              <a:off x="948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2E60748-F02F-4A80-963A-582F57A0D60E}"/>
                </a:ext>
              </a:extLst>
            </p:cNvPr>
            <p:cNvCxnSpPr/>
            <p:nvPr userDrawn="1"/>
          </p:nvCxnSpPr>
          <p:spPr>
            <a:xfrm>
              <a:off x="1509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4C579D2-5794-4E2D-A336-B7C05EB33BCA}"/>
                </a:ext>
              </a:extLst>
            </p:cNvPr>
            <p:cNvCxnSpPr/>
            <p:nvPr userDrawn="1"/>
          </p:nvCxnSpPr>
          <p:spPr>
            <a:xfrm>
              <a:off x="1322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F7956C-7B38-4BAB-A51A-9C78288BF884}"/>
                </a:ext>
              </a:extLst>
            </p:cNvPr>
            <p:cNvCxnSpPr/>
            <p:nvPr userDrawn="1"/>
          </p:nvCxnSpPr>
          <p:spPr>
            <a:xfrm>
              <a:off x="1884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6AF8A6C-2180-4FE6-AEF0-6BE56B5ADCB1}"/>
                </a:ext>
              </a:extLst>
            </p:cNvPr>
            <p:cNvCxnSpPr/>
            <p:nvPr userDrawn="1"/>
          </p:nvCxnSpPr>
          <p:spPr>
            <a:xfrm>
              <a:off x="2445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0BCE308-3AD3-4DEF-A327-8F695F610A65}"/>
                </a:ext>
              </a:extLst>
            </p:cNvPr>
            <p:cNvCxnSpPr/>
            <p:nvPr userDrawn="1"/>
          </p:nvCxnSpPr>
          <p:spPr>
            <a:xfrm>
              <a:off x="2258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A2D4CEB-EF0B-4E83-AB47-63695BAD0378}"/>
                </a:ext>
              </a:extLst>
            </p:cNvPr>
            <p:cNvCxnSpPr/>
            <p:nvPr userDrawn="1"/>
          </p:nvCxnSpPr>
          <p:spPr>
            <a:xfrm>
              <a:off x="2820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CBF55EB-C100-4354-A38E-3EF742430AAF}"/>
                </a:ext>
              </a:extLst>
            </p:cNvPr>
            <p:cNvCxnSpPr/>
            <p:nvPr userDrawn="1"/>
          </p:nvCxnSpPr>
          <p:spPr>
            <a:xfrm>
              <a:off x="3381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67AD00E-E2A2-4820-B342-8C73497BD64F}"/>
                </a:ext>
              </a:extLst>
            </p:cNvPr>
            <p:cNvCxnSpPr/>
            <p:nvPr userDrawn="1"/>
          </p:nvCxnSpPr>
          <p:spPr>
            <a:xfrm>
              <a:off x="3194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364DA07-EEAF-44FF-B563-C5CAF02F993D}"/>
                </a:ext>
              </a:extLst>
            </p:cNvPr>
            <p:cNvCxnSpPr/>
            <p:nvPr userDrawn="1"/>
          </p:nvCxnSpPr>
          <p:spPr>
            <a:xfrm>
              <a:off x="3756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FB021EF-601B-4E50-B3F9-6D6165F834D1}"/>
                </a:ext>
              </a:extLst>
            </p:cNvPr>
            <p:cNvCxnSpPr/>
            <p:nvPr userDrawn="1"/>
          </p:nvCxnSpPr>
          <p:spPr>
            <a:xfrm>
              <a:off x="4317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22F1E45-54D4-47B7-A6C5-66DD323EBBB8}"/>
                </a:ext>
              </a:extLst>
            </p:cNvPr>
            <p:cNvCxnSpPr/>
            <p:nvPr userDrawn="1"/>
          </p:nvCxnSpPr>
          <p:spPr>
            <a:xfrm>
              <a:off x="4130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F09887-DB56-4032-A662-19B6FFBE606E}"/>
                </a:ext>
              </a:extLst>
            </p:cNvPr>
            <p:cNvCxnSpPr/>
            <p:nvPr userDrawn="1"/>
          </p:nvCxnSpPr>
          <p:spPr>
            <a:xfrm>
              <a:off x="4692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58DE3C0-CC40-4EDB-8D74-C88094EE4F86}"/>
                </a:ext>
              </a:extLst>
            </p:cNvPr>
            <p:cNvCxnSpPr/>
            <p:nvPr userDrawn="1"/>
          </p:nvCxnSpPr>
          <p:spPr>
            <a:xfrm>
              <a:off x="5253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F9BAE4F-74DC-43BC-B348-29B2A676DD1F}"/>
                </a:ext>
              </a:extLst>
            </p:cNvPr>
            <p:cNvCxnSpPr/>
            <p:nvPr userDrawn="1"/>
          </p:nvCxnSpPr>
          <p:spPr>
            <a:xfrm>
              <a:off x="5066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D113968-2967-4F8C-BA74-593907ED7B32}"/>
                </a:ext>
              </a:extLst>
            </p:cNvPr>
            <p:cNvCxnSpPr/>
            <p:nvPr userDrawn="1"/>
          </p:nvCxnSpPr>
          <p:spPr>
            <a:xfrm>
              <a:off x="5628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0684FF5-5CC3-48AD-9CEB-40EA6116332C}"/>
                </a:ext>
              </a:extLst>
            </p:cNvPr>
            <p:cNvCxnSpPr/>
            <p:nvPr userDrawn="1"/>
          </p:nvCxnSpPr>
          <p:spPr>
            <a:xfrm>
              <a:off x="6189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4C15683-45B6-4EC8-B01D-60908F5CE759}"/>
                </a:ext>
              </a:extLst>
            </p:cNvPr>
            <p:cNvCxnSpPr/>
            <p:nvPr userDrawn="1"/>
          </p:nvCxnSpPr>
          <p:spPr>
            <a:xfrm>
              <a:off x="6002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93B7E59-2BA6-4971-9236-D7BA647D443D}"/>
                </a:ext>
              </a:extLst>
            </p:cNvPr>
            <p:cNvCxnSpPr/>
            <p:nvPr userDrawn="1"/>
          </p:nvCxnSpPr>
          <p:spPr>
            <a:xfrm>
              <a:off x="6564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CFB5E95-BC2C-4C34-842C-ECCF0E3DF0B9}"/>
                </a:ext>
              </a:extLst>
            </p:cNvPr>
            <p:cNvCxnSpPr/>
            <p:nvPr userDrawn="1"/>
          </p:nvCxnSpPr>
          <p:spPr>
            <a:xfrm>
              <a:off x="7125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232CFD3-4EBC-4F50-B063-2B9731FE38FE}"/>
                </a:ext>
              </a:extLst>
            </p:cNvPr>
            <p:cNvCxnSpPr/>
            <p:nvPr userDrawn="1"/>
          </p:nvCxnSpPr>
          <p:spPr>
            <a:xfrm>
              <a:off x="6938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C6AC4BB-3540-4742-877C-9CA3B604ECAA}"/>
                </a:ext>
              </a:extLst>
            </p:cNvPr>
            <p:cNvCxnSpPr/>
            <p:nvPr userDrawn="1"/>
          </p:nvCxnSpPr>
          <p:spPr>
            <a:xfrm>
              <a:off x="7500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BDBA58D-0088-4BCE-998C-F936A74F1503}"/>
                </a:ext>
              </a:extLst>
            </p:cNvPr>
            <p:cNvCxnSpPr/>
            <p:nvPr userDrawn="1"/>
          </p:nvCxnSpPr>
          <p:spPr>
            <a:xfrm>
              <a:off x="8061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42194C-E598-4E58-A576-15915574DB75}"/>
                </a:ext>
              </a:extLst>
            </p:cNvPr>
            <p:cNvCxnSpPr/>
            <p:nvPr userDrawn="1"/>
          </p:nvCxnSpPr>
          <p:spPr>
            <a:xfrm>
              <a:off x="7874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187B5A0-14E7-42B6-A82F-71346A4E4FEE}"/>
                </a:ext>
              </a:extLst>
            </p:cNvPr>
            <p:cNvCxnSpPr/>
            <p:nvPr userDrawn="1"/>
          </p:nvCxnSpPr>
          <p:spPr>
            <a:xfrm>
              <a:off x="8436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5120496-8276-47D9-8DAF-3DB5AEAD291C}"/>
                </a:ext>
              </a:extLst>
            </p:cNvPr>
            <p:cNvCxnSpPr/>
            <p:nvPr userDrawn="1"/>
          </p:nvCxnSpPr>
          <p:spPr>
            <a:xfrm>
              <a:off x="8997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D37CB86-73E9-4171-A533-77454EA5B119}"/>
                </a:ext>
              </a:extLst>
            </p:cNvPr>
            <p:cNvCxnSpPr/>
            <p:nvPr userDrawn="1"/>
          </p:nvCxnSpPr>
          <p:spPr>
            <a:xfrm>
              <a:off x="8810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349408A-2816-4559-A97F-F0CFF418F4D6}"/>
                </a:ext>
              </a:extLst>
            </p:cNvPr>
            <p:cNvCxnSpPr/>
            <p:nvPr userDrawn="1"/>
          </p:nvCxnSpPr>
          <p:spPr>
            <a:xfrm>
              <a:off x="9372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8E8A55A-020B-46EC-840C-73B6E1CFE0FC}"/>
                </a:ext>
              </a:extLst>
            </p:cNvPr>
            <p:cNvCxnSpPr/>
            <p:nvPr userDrawn="1"/>
          </p:nvCxnSpPr>
          <p:spPr>
            <a:xfrm>
              <a:off x="9933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A4F51E5-6B8F-497D-B061-EA526AEAEE93}"/>
                </a:ext>
              </a:extLst>
            </p:cNvPr>
            <p:cNvCxnSpPr/>
            <p:nvPr userDrawn="1"/>
          </p:nvCxnSpPr>
          <p:spPr>
            <a:xfrm>
              <a:off x="9746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48C8EDFE-A1BE-41D3-A9A3-B5B360621396}"/>
                </a:ext>
              </a:extLst>
            </p:cNvPr>
            <p:cNvCxnSpPr/>
            <p:nvPr userDrawn="1"/>
          </p:nvCxnSpPr>
          <p:spPr>
            <a:xfrm>
              <a:off x="10308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FB54A4B-2DB1-4B71-AD8E-70A5B6EA235C}"/>
                </a:ext>
              </a:extLst>
            </p:cNvPr>
            <p:cNvCxnSpPr/>
            <p:nvPr userDrawn="1"/>
          </p:nvCxnSpPr>
          <p:spPr>
            <a:xfrm>
              <a:off x="10869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46A5C23-9E98-40CD-9A57-A6512E9B526A}"/>
                </a:ext>
              </a:extLst>
            </p:cNvPr>
            <p:cNvCxnSpPr/>
            <p:nvPr userDrawn="1"/>
          </p:nvCxnSpPr>
          <p:spPr>
            <a:xfrm>
              <a:off x="10682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5D2D701-2077-4FB4-9135-5A51E8037D1C}"/>
                </a:ext>
              </a:extLst>
            </p:cNvPr>
            <p:cNvCxnSpPr/>
            <p:nvPr userDrawn="1"/>
          </p:nvCxnSpPr>
          <p:spPr>
            <a:xfrm>
              <a:off x="11244000" y="-1746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7FA506B-AFE3-4D2D-AFF2-FA27E3B6238C}"/>
                </a:ext>
              </a:extLst>
            </p:cNvPr>
            <p:cNvCxnSpPr/>
            <p:nvPr userDrawn="1"/>
          </p:nvCxnSpPr>
          <p:spPr>
            <a:xfrm>
              <a:off x="118056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80AA4B8-658D-4221-A326-8FFFE19D2697}"/>
                </a:ext>
              </a:extLst>
            </p:cNvPr>
            <p:cNvCxnSpPr/>
            <p:nvPr userDrawn="1"/>
          </p:nvCxnSpPr>
          <p:spPr>
            <a:xfrm>
              <a:off x="11618400" y="-2214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DD17514-44A9-40EE-9918-818843BDB5A2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59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5AF2D4D-6311-438F-8AF3-764F641BACF8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995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8577BAA-BDB8-4D60-8AB9-95BEE2B9478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808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B404F92F-2613-41D1-99AC-CBA5473A519B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22000" y="1369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A18D109-61A7-4E0D-AF25-8F568A84824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1931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95F1B23-F5CB-44EA-9FEB-BD15013F6F7A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1744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12B6D18-14F1-4989-A1B4-96AEA4BAE622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22000" y="2305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9C796E1-A910-4F57-8BEB-E9E21CDFAAF4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2867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85787B6-0EEE-4771-9C32-99637F039E4E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2680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F326E7E-0CCC-40DB-9BC9-542FFA69F98E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22000" y="3241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C091332-CAD3-4ED8-967B-B0D277AB1D0B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3803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F594ACF-9B5B-4D84-BA2B-2CD0DCC15B3D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3616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59F77D93-6A0C-4216-8A5B-560EDF1432C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22000" y="4177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32491166-4955-418E-B20C-5F530876AE5A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4739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AF5AF9CB-56AF-43F9-8E8C-EA72D135543A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4552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36B63AF-3A44-4620-ACC8-3BA6579A951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22000" y="5113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B6EC9FC-34D7-48A4-913C-1D6889F5B13A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5675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D0BDE78-7E8F-4A04-9DA6-09EF1165E71D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5488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817C74A4-23D6-43E2-B87D-A1F23558381E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22000" y="6049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3FBB95C-62D2-41D9-A50A-5AED7C793B0E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268800" y="6424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54A2406-BE57-4EF5-A5B1-C2008A5E8C0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59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727751AF-78BF-4A81-8351-CD5A8E9869C9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995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EF9DD08-90CD-430F-B621-F57EC024E5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808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5362E407-0A06-401C-8C99-929A4CC432E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1369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B430A6D-AB82-41E4-AD7C-17ED157D6A72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1931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BEB4E012-E5F4-4684-855B-3D0EDFF9B26E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1744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C771271-D66A-4042-BBC4-08673A58E584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2305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E87F3D5-D3A8-4975-BDFA-3E689E8932C9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2867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D56015FD-4E70-4D06-916B-1B4A14B96F3B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2680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096FBAD-0340-4A7C-B023-96BF1F98F3D2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3241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9221800-547B-4267-8274-67C416DCCD04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3803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9B11F43-26D1-4EAE-8A5F-630ED9F1C8BE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3616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CDA753D-DDDF-4504-9CB0-88D79AF6C9B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4177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44DD0A3-9A76-4587-BD8A-ECED9FC2633B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4739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25969B7-1CF7-4BCB-BA38-712A9B916588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4552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E6D5035A-B997-4CAE-A340-987D7E2F7803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5113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CA66BE-079B-4235-B2AC-CAE33D5C634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56754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5AEF2BD-12BA-4DEA-B1AF-B653A11C9A3E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5488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2432BCB-6E30-459F-BA5B-80CD1B10CE7E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6049800"/>
              <a:ext cx="468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5318107-5B56-4256-9149-63EFCFB01AF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12367200" y="6424200"/>
              <a:ext cx="93600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DF3E036-5B65-460A-BDC4-9E6BBF5BDC9D}"/>
                </a:ext>
              </a:extLst>
            </p:cNvPr>
            <p:cNvCxnSpPr/>
            <p:nvPr userDrawn="1"/>
          </p:nvCxnSpPr>
          <p:spPr>
            <a:xfrm>
              <a:off x="573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947BC471-ABF0-4859-95F2-D682EA96CFC7}"/>
                </a:ext>
              </a:extLst>
            </p:cNvPr>
            <p:cNvCxnSpPr/>
            <p:nvPr userDrawn="1"/>
          </p:nvCxnSpPr>
          <p:spPr>
            <a:xfrm>
              <a:off x="386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D67F7ABD-9AEE-4EA7-9DEC-D1524E43DE9E}"/>
                </a:ext>
              </a:extLst>
            </p:cNvPr>
            <p:cNvCxnSpPr/>
            <p:nvPr userDrawn="1"/>
          </p:nvCxnSpPr>
          <p:spPr>
            <a:xfrm>
              <a:off x="948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5FEAF1BE-B56F-4FA1-A139-181577CD64CE}"/>
                </a:ext>
              </a:extLst>
            </p:cNvPr>
            <p:cNvCxnSpPr/>
            <p:nvPr userDrawn="1"/>
          </p:nvCxnSpPr>
          <p:spPr>
            <a:xfrm>
              <a:off x="1509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279E1EC-D512-488B-BA5A-82385BB8C2C5}"/>
                </a:ext>
              </a:extLst>
            </p:cNvPr>
            <p:cNvCxnSpPr/>
            <p:nvPr userDrawn="1"/>
          </p:nvCxnSpPr>
          <p:spPr>
            <a:xfrm>
              <a:off x="1322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07571CD-D897-4D27-B0F3-1F7305C01A8E}"/>
                </a:ext>
              </a:extLst>
            </p:cNvPr>
            <p:cNvCxnSpPr/>
            <p:nvPr userDrawn="1"/>
          </p:nvCxnSpPr>
          <p:spPr>
            <a:xfrm>
              <a:off x="1884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9BE46A5-3EE7-4FF4-991A-D7651270AD71}"/>
                </a:ext>
              </a:extLst>
            </p:cNvPr>
            <p:cNvCxnSpPr/>
            <p:nvPr userDrawn="1"/>
          </p:nvCxnSpPr>
          <p:spPr>
            <a:xfrm>
              <a:off x="2445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7AD29699-D0C9-4665-987C-584A2FE9E85E}"/>
                </a:ext>
              </a:extLst>
            </p:cNvPr>
            <p:cNvCxnSpPr/>
            <p:nvPr userDrawn="1"/>
          </p:nvCxnSpPr>
          <p:spPr>
            <a:xfrm>
              <a:off x="2258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CBBFDA3-85D4-400D-973C-D63371E519EF}"/>
                </a:ext>
              </a:extLst>
            </p:cNvPr>
            <p:cNvCxnSpPr/>
            <p:nvPr userDrawn="1"/>
          </p:nvCxnSpPr>
          <p:spPr>
            <a:xfrm>
              <a:off x="2820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C91F5B6B-26A4-4D22-973E-69C205C75B23}"/>
                </a:ext>
              </a:extLst>
            </p:cNvPr>
            <p:cNvCxnSpPr/>
            <p:nvPr userDrawn="1"/>
          </p:nvCxnSpPr>
          <p:spPr>
            <a:xfrm>
              <a:off x="3381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80F1104-1588-47A2-A76F-49156E850DDB}"/>
                </a:ext>
              </a:extLst>
            </p:cNvPr>
            <p:cNvCxnSpPr/>
            <p:nvPr userDrawn="1"/>
          </p:nvCxnSpPr>
          <p:spPr>
            <a:xfrm>
              <a:off x="3194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104FB1EC-9345-45DA-AEA1-9A6B8F7E7168}"/>
                </a:ext>
              </a:extLst>
            </p:cNvPr>
            <p:cNvCxnSpPr/>
            <p:nvPr userDrawn="1"/>
          </p:nvCxnSpPr>
          <p:spPr>
            <a:xfrm>
              <a:off x="3756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569BBCE-1177-47A4-B74F-23D840FF5F2D}"/>
                </a:ext>
              </a:extLst>
            </p:cNvPr>
            <p:cNvCxnSpPr/>
            <p:nvPr userDrawn="1"/>
          </p:nvCxnSpPr>
          <p:spPr>
            <a:xfrm>
              <a:off x="4317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F89E44A-514E-4D10-B98D-FBA4835906CE}"/>
                </a:ext>
              </a:extLst>
            </p:cNvPr>
            <p:cNvCxnSpPr/>
            <p:nvPr userDrawn="1"/>
          </p:nvCxnSpPr>
          <p:spPr>
            <a:xfrm>
              <a:off x="4130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67EF229-B28B-4205-973A-6C0D96D93AFD}"/>
                </a:ext>
              </a:extLst>
            </p:cNvPr>
            <p:cNvCxnSpPr/>
            <p:nvPr userDrawn="1"/>
          </p:nvCxnSpPr>
          <p:spPr>
            <a:xfrm>
              <a:off x="4692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B006CF5D-B5DB-43B2-8BA4-10AFDB2343DD}"/>
                </a:ext>
              </a:extLst>
            </p:cNvPr>
            <p:cNvCxnSpPr/>
            <p:nvPr userDrawn="1"/>
          </p:nvCxnSpPr>
          <p:spPr>
            <a:xfrm>
              <a:off x="5253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8B426F3-F9EB-4786-A25C-82AD8BABF359}"/>
                </a:ext>
              </a:extLst>
            </p:cNvPr>
            <p:cNvCxnSpPr/>
            <p:nvPr userDrawn="1"/>
          </p:nvCxnSpPr>
          <p:spPr>
            <a:xfrm>
              <a:off x="5066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3C46D3B-B71D-44A8-A0C1-01E6B88A8391}"/>
                </a:ext>
              </a:extLst>
            </p:cNvPr>
            <p:cNvCxnSpPr/>
            <p:nvPr userDrawn="1"/>
          </p:nvCxnSpPr>
          <p:spPr>
            <a:xfrm>
              <a:off x="5628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E6109F7-8FDE-4EEC-AD36-69B4CC6EE7FD}"/>
                </a:ext>
              </a:extLst>
            </p:cNvPr>
            <p:cNvCxnSpPr/>
            <p:nvPr userDrawn="1"/>
          </p:nvCxnSpPr>
          <p:spPr>
            <a:xfrm>
              <a:off x="6189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5FDC69FC-D823-4E83-8D28-3D79C4A8659A}"/>
                </a:ext>
              </a:extLst>
            </p:cNvPr>
            <p:cNvCxnSpPr/>
            <p:nvPr userDrawn="1"/>
          </p:nvCxnSpPr>
          <p:spPr>
            <a:xfrm>
              <a:off x="6002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AD24869B-D1B1-409C-BB96-11BAE3C1A185}"/>
                </a:ext>
              </a:extLst>
            </p:cNvPr>
            <p:cNvCxnSpPr/>
            <p:nvPr userDrawn="1"/>
          </p:nvCxnSpPr>
          <p:spPr>
            <a:xfrm>
              <a:off x="6564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9F12B04F-60C4-4C80-B5D4-D576EDC4394C}"/>
                </a:ext>
              </a:extLst>
            </p:cNvPr>
            <p:cNvCxnSpPr/>
            <p:nvPr userDrawn="1"/>
          </p:nvCxnSpPr>
          <p:spPr>
            <a:xfrm>
              <a:off x="7125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D0570535-5807-4719-8B26-25944C515140}"/>
                </a:ext>
              </a:extLst>
            </p:cNvPr>
            <p:cNvCxnSpPr/>
            <p:nvPr userDrawn="1"/>
          </p:nvCxnSpPr>
          <p:spPr>
            <a:xfrm>
              <a:off x="6938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37C25B11-2057-43FD-B610-751C6FA4559A}"/>
                </a:ext>
              </a:extLst>
            </p:cNvPr>
            <p:cNvCxnSpPr/>
            <p:nvPr userDrawn="1"/>
          </p:nvCxnSpPr>
          <p:spPr>
            <a:xfrm>
              <a:off x="7500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0EDDF899-580D-4E5B-B95A-1D9B8FFE361F}"/>
                </a:ext>
              </a:extLst>
            </p:cNvPr>
            <p:cNvCxnSpPr/>
            <p:nvPr userDrawn="1"/>
          </p:nvCxnSpPr>
          <p:spPr>
            <a:xfrm>
              <a:off x="8061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01D219EE-BF3E-4BA8-9B53-C43E92A34FA8}"/>
                </a:ext>
              </a:extLst>
            </p:cNvPr>
            <p:cNvCxnSpPr/>
            <p:nvPr userDrawn="1"/>
          </p:nvCxnSpPr>
          <p:spPr>
            <a:xfrm>
              <a:off x="7874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3909B72C-5F49-4777-AE6B-BE9112DC73F8}"/>
                </a:ext>
              </a:extLst>
            </p:cNvPr>
            <p:cNvCxnSpPr/>
            <p:nvPr userDrawn="1"/>
          </p:nvCxnSpPr>
          <p:spPr>
            <a:xfrm>
              <a:off x="8436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0699D17-71AF-4204-82C4-5481284A31A4}"/>
                </a:ext>
              </a:extLst>
            </p:cNvPr>
            <p:cNvCxnSpPr/>
            <p:nvPr userDrawn="1"/>
          </p:nvCxnSpPr>
          <p:spPr>
            <a:xfrm>
              <a:off x="8997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FCCBDAE-C4B3-45A2-A268-A36064B66242}"/>
                </a:ext>
              </a:extLst>
            </p:cNvPr>
            <p:cNvCxnSpPr/>
            <p:nvPr userDrawn="1"/>
          </p:nvCxnSpPr>
          <p:spPr>
            <a:xfrm>
              <a:off x="8810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5CD78301-F111-4383-9A13-198BD4F4E07E}"/>
                </a:ext>
              </a:extLst>
            </p:cNvPr>
            <p:cNvCxnSpPr/>
            <p:nvPr userDrawn="1"/>
          </p:nvCxnSpPr>
          <p:spPr>
            <a:xfrm>
              <a:off x="9372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6F77695-5D23-4A72-AD70-4142949BEE67}"/>
                </a:ext>
              </a:extLst>
            </p:cNvPr>
            <p:cNvCxnSpPr/>
            <p:nvPr userDrawn="1"/>
          </p:nvCxnSpPr>
          <p:spPr>
            <a:xfrm>
              <a:off x="9933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3B38C1C3-6D68-4795-9481-0381C929262A}"/>
                </a:ext>
              </a:extLst>
            </p:cNvPr>
            <p:cNvCxnSpPr/>
            <p:nvPr userDrawn="1"/>
          </p:nvCxnSpPr>
          <p:spPr>
            <a:xfrm>
              <a:off x="9746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FF95688-BADE-4421-A067-70CE17C14C0E}"/>
                </a:ext>
              </a:extLst>
            </p:cNvPr>
            <p:cNvCxnSpPr/>
            <p:nvPr userDrawn="1"/>
          </p:nvCxnSpPr>
          <p:spPr>
            <a:xfrm>
              <a:off x="10308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0CEBD27-4196-49D7-B3D3-E3C290547C3D}"/>
                </a:ext>
              </a:extLst>
            </p:cNvPr>
            <p:cNvCxnSpPr/>
            <p:nvPr userDrawn="1"/>
          </p:nvCxnSpPr>
          <p:spPr>
            <a:xfrm>
              <a:off x="10869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9ACC66A9-91A5-420D-902A-A5B5D835212C}"/>
                </a:ext>
              </a:extLst>
            </p:cNvPr>
            <p:cNvCxnSpPr/>
            <p:nvPr userDrawn="1"/>
          </p:nvCxnSpPr>
          <p:spPr>
            <a:xfrm>
              <a:off x="10682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543F2214-F73C-4D3E-81F0-2B55ACAEE9DD}"/>
                </a:ext>
              </a:extLst>
            </p:cNvPr>
            <p:cNvCxnSpPr/>
            <p:nvPr userDrawn="1"/>
          </p:nvCxnSpPr>
          <p:spPr>
            <a:xfrm>
              <a:off x="11244000" y="6985800"/>
              <a:ext cx="0" cy="468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35D96B5-860D-4618-96D7-1D88DBB84AF3}"/>
                </a:ext>
              </a:extLst>
            </p:cNvPr>
            <p:cNvCxnSpPr/>
            <p:nvPr userDrawn="1"/>
          </p:nvCxnSpPr>
          <p:spPr>
            <a:xfrm>
              <a:off x="118056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5EAAACB7-0EDD-4620-BCE8-B752C8373B11}"/>
                </a:ext>
              </a:extLst>
            </p:cNvPr>
            <p:cNvCxnSpPr/>
            <p:nvPr userDrawn="1"/>
          </p:nvCxnSpPr>
          <p:spPr>
            <a:xfrm>
              <a:off x="11618400" y="6985800"/>
              <a:ext cx="0" cy="9360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1" name="Gradient Deco">
            <a:extLst>
              <a:ext uri="{FF2B5EF4-FFF2-40B4-BE49-F238E27FC236}">
                <a16:creationId xmlns:a16="http://schemas.microsoft.com/office/drawing/2014/main" id="{B3C59EFA-D9B1-4A4B-B41B-8C497CC6230A}"/>
              </a:ext>
            </a:extLst>
          </p:cNvPr>
          <p:cNvSpPr>
            <a:spLocks/>
          </p:cNvSpPr>
          <p:nvPr userDrawn="1"/>
        </p:nvSpPr>
        <p:spPr bwMode="white">
          <a:xfrm rot="16200000">
            <a:off x="5972971" y="638970"/>
            <a:ext cx="246061" cy="12192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</a:schemeClr>
              </a:gs>
              <a:gs pos="15000">
                <a:schemeClr val="accent2">
                  <a:lumMod val="95000"/>
                  <a:lumOff val="5000"/>
                </a:schemeClr>
              </a:gs>
              <a:gs pos="75000">
                <a:schemeClr val="accent5"/>
              </a:gs>
              <a:gs pos="60000">
                <a:schemeClr val="accent4"/>
              </a:gs>
              <a:gs pos="40000">
                <a:schemeClr val="accent3"/>
              </a:gs>
              <a:gs pos="100000">
                <a:schemeClr val="accent6"/>
              </a:gs>
            </a:gsLst>
            <a:lin ang="5400000" scaled="1"/>
          </a:gradFill>
          <a:ln>
            <a:noFill/>
          </a:ln>
        </p:spPr>
        <p:txBody>
          <a:bodyPr wrap="square" lIns="72000" tIns="36000" rIns="72000" bIns="36000" rtlCol="0" anchor="ctr" anchorCtr="0">
            <a:noAutofit/>
          </a:bodyPr>
          <a:lstStyle/>
          <a:p>
            <a:pPr lvl="0" algn="l"/>
            <a:endParaRPr lang="en-US" sz="1500" dirty="0"/>
          </a:p>
        </p:txBody>
      </p:sp>
      <p:sp>
        <p:nvSpPr>
          <p:cNvPr id="9" name="empower - DO NOT DELETE!!!" hidden="1">
            <a:extLst>
              <a:ext uri="{FF2B5EF4-FFF2-40B4-BE49-F238E27FC236}">
                <a16:creationId xmlns:a16="http://schemas.microsoft.com/office/drawing/2014/main" id="{47181C11-71A5-4872-B372-91C438435069}"/>
              </a:ext>
            </a:extLst>
          </p:cNvPr>
          <p:cNvSpPr/>
          <p:nvPr userDrawn="1">
            <p:custDataLst>
              <p:tags r:id="rId47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lvl="0" algn="l" defTabSz="936012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05725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76" r:id="rId2"/>
    <p:sldLayoutId id="2147483802" r:id="rId3"/>
    <p:sldLayoutId id="2147483803" r:id="rId4"/>
    <p:sldLayoutId id="2147483810" r:id="rId5"/>
    <p:sldLayoutId id="2147483811" r:id="rId6"/>
    <p:sldLayoutId id="2147483812" r:id="rId7"/>
    <p:sldLayoutId id="2147483888" r:id="rId8"/>
    <p:sldLayoutId id="2147483813" r:id="rId9"/>
    <p:sldLayoutId id="2147483814" r:id="rId10"/>
    <p:sldLayoutId id="2147483825" r:id="rId11"/>
    <p:sldLayoutId id="2147483826" r:id="rId12"/>
    <p:sldLayoutId id="2147483831" r:id="rId13"/>
    <p:sldLayoutId id="2147483886" r:id="rId14"/>
    <p:sldLayoutId id="2147483832" r:id="rId15"/>
    <p:sldLayoutId id="2147483877" r:id="rId16"/>
    <p:sldLayoutId id="2147483852" r:id="rId17"/>
    <p:sldLayoutId id="2147483851" r:id="rId18"/>
    <p:sldLayoutId id="2147483845" r:id="rId19"/>
    <p:sldLayoutId id="2147483850" r:id="rId20"/>
    <p:sldLayoutId id="2147483805" r:id="rId21"/>
    <p:sldLayoutId id="2147483823" r:id="rId22"/>
    <p:sldLayoutId id="2147483819" r:id="rId23"/>
    <p:sldLayoutId id="2147483841" r:id="rId24"/>
    <p:sldLayoutId id="2147483842" r:id="rId25"/>
    <p:sldLayoutId id="2147483843" r:id="rId26"/>
    <p:sldLayoutId id="2147483844" r:id="rId27"/>
    <p:sldLayoutId id="2147483868" r:id="rId28"/>
    <p:sldLayoutId id="2147483855" r:id="rId29"/>
    <p:sldLayoutId id="2147483885" r:id="rId30"/>
    <p:sldLayoutId id="2147483867" r:id="rId31"/>
    <p:sldLayoutId id="2147483858" r:id="rId32"/>
    <p:sldLayoutId id="2147483857" r:id="rId33"/>
    <p:sldLayoutId id="2147483887" r:id="rId34"/>
    <p:sldLayoutId id="2147483896" r:id="rId35"/>
    <p:sldLayoutId id="2147483897" r:id="rId36"/>
    <p:sldLayoutId id="2147483898" r:id="rId37"/>
    <p:sldLayoutId id="2147483899" r:id="rId38"/>
    <p:sldLayoutId id="2147483894" r:id="rId39"/>
    <p:sldLayoutId id="2147483864" r:id="rId40"/>
    <p:sldLayoutId id="2147483891" r:id="rId41"/>
  </p:sldLayoutIdLst>
  <p:hf hdr="0"/>
  <p:txStyles>
    <p:titleStyle>
      <a:lvl1pPr algn="l" defTabSz="936012" rtl="0" eaLnBrk="1" latinLnBrk="0" hangingPunct="1">
        <a:lnSpc>
          <a:spcPts val="3001"/>
        </a:lnSpc>
        <a:spcBef>
          <a:spcPct val="0"/>
        </a:spcBef>
        <a:buNone/>
        <a:defRPr sz="3001" kern="1200" spc="-100" baseline="0">
          <a:solidFill>
            <a:schemeClr val="tx1"/>
          </a:solidFill>
          <a:latin typeface="Umlaut Black" panose="00000A00000000000000" pitchFamily="50" charset="0"/>
          <a:ea typeface="+mj-ea"/>
          <a:cs typeface="+mj-cs"/>
        </a:defRPr>
      </a:lvl1pPr>
    </p:titleStyle>
    <p:bodyStyle>
      <a:lvl1pPr marL="0" indent="0" algn="l" defTabSz="936012" rtl="0" eaLnBrk="1" latinLnBrk="0" hangingPunct="1">
        <a:lnSpc>
          <a:spcPct val="110000"/>
        </a:lnSpc>
        <a:spcBef>
          <a:spcPts val="1001"/>
        </a:spcBef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79404" indent="-279404" algn="l" defTabSz="936012" rtl="0" eaLnBrk="1" latinLnBrk="0" hangingPunct="1">
        <a:lnSpc>
          <a:spcPct val="110000"/>
        </a:lnSpc>
        <a:spcBef>
          <a:spcPts val="500"/>
        </a:spcBef>
        <a:buSzPct val="60000"/>
        <a:buFont typeface="Wingdings" panose="05000000000000000000" pitchFamily="2" charset="2"/>
        <a:buChar char=""/>
        <a:defRPr sz="20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561607" indent="-280804" algn="l" defTabSz="936012" rtl="0" eaLnBrk="1" latinLnBrk="0" hangingPunct="1">
        <a:lnSpc>
          <a:spcPct val="110000"/>
        </a:lnSpc>
        <a:spcBef>
          <a:spcPts val="201"/>
        </a:spcBef>
        <a:buSzPct val="60000"/>
        <a:buFont typeface="Wingdings" panose="05000000000000000000" pitchFamily="2" charset="2"/>
        <a:buChar char="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42411" indent="-280804" algn="l" defTabSz="936012" rtl="0" eaLnBrk="1" latinLnBrk="0" hangingPunct="1">
        <a:lnSpc>
          <a:spcPct val="110000"/>
        </a:lnSpc>
        <a:spcBef>
          <a:spcPts val="201"/>
        </a:spcBef>
        <a:buSzPct val="60000"/>
        <a:buFont typeface="Wingdings" panose="05000000000000000000" pitchFamily="2" charset="2"/>
        <a:buChar char="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842411" indent="-280804" algn="l" defTabSz="936012" rtl="0" eaLnBrk="1" latinLnBrk="0" hangingPunct="1">
        <a:lnSpc>
          <a:spcPct val="100000"/>
        </a:lnSpc>
        <a:spcBef>
          <a:spcPts val="201"/>
        </a:spcBef>
        <a:buSzPct val="60000"/>
        <a:buFont typeface="Wingdings" panose="05000000000000000000" pitchFamily="2" charset="2"/>
        <a:buChar char=""/>
        <a:defRPr sz="1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80804" indent="-280804" algn="l" defTabSz="936012" rtl="0" eaLnBrk="1" latinLnBrk="0" hangingPunct="1">
        <a:lnSpc>
          <a:spcPct val="110000"/>
        </a:lnSpc>
        <a:spcBef>
          <a:spcPts val="500"/>
        </a:spcBef>
        <a:buFont typeface="+mj-lt"/>
        <a:buAutoNum type="arabi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561607" indent="-280804" algn="l" defTabSz="936012" rtl="0" eaLnBrk="1" latinLnBrk="0" hangingPunct="1">
        <a:lnSpc>
          <a:spcPct val="110000"/>
        </a:lnSpc>
        <a:spcBef>
          <a:spcPts val="201"/>
        </a:spcBef>
        <a:buFont typeface="+mj-lt"/>
        <a:buAutoNum type="alphaL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842411" indent="-280804" algn="l" defTabSz="936012" rtl="0" eaLnBrk="1" latinLnBrk="0" hangingPunct="1">
        <a:lnSpc>
          <a:spcPct val="110000"/>
        </a:lnSpc>
        <a:spcBef>
          <a:spcPts val="201"/>
        </a:spcBef>
        <a:buFont typeface="+mj-lt"/>
        <a:buAutoNum type="romanU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36012" rtl="0" eaLnBrk="1" latinLnBrk="0" hangingPunct="1">
        <a:lnSpc>
          <a:spcPct val="110000"/>
        </a:lnSpc>
        <a:spcBef>
          <a:spcPts val="1001"/>
        </a:spcBef>
        <a:buFont typeface="+mj-lt"/>
        <a:buNone/>
        <a:defRPr sz="2000" kern="1200" baseline="0">
          <a:solidFill>
            <a:schemeClr val="tx1"/>
          </a:solidFill>
          <a:latin typeface="Tilde Black" panose="00000A00000000000000" pitchFamily="2" charset="0"/>
          <a:ea typeface="+mn-ea"/>
          <a:cs typeface="+mn-cs"/>
        </a:defRPr>
      </a:lvl9pPr>
    </p:bodyStyle>
    <p:otherStyle>
      <a:defPPr>
        <a:defRPr lang="de-DE"/>
      </a:defPPr>
      <a:lvl1pPr marL="0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0.xml"/><Relationship Id="rId3" Type="http://schemas.openxmlformats.org/officeDocument/2006/relationships/slide" Target="slide2.xml"/><Relationship Id="rId7" Type="http://schemas.openxmlformats.org/officeDocument/2006/relationships/slide" Target="slide7.xml"/><Relationship Id="rId12" Type="http://schemas.openxmlformats.org/officeDocument/2006/relationships/slide" Target="slide1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slide" Target="slide6.xml"/><Relationship Id="rId11" Type="http://schemas.openxmlformats.org/officeDocument/2006/relationships/slide" Target="slide12.xml"/><Relationship Id="rId5" Type="http://schemas.openxmlformats.org/officeDocument/2006/relationships/slide" Target="slide5.xml"/><Relationship Id="rId15" Type="http://schemas.openxmlformats.org/officeDocument/2006/relationships/image" Target="../media/image7.png"/><Relationship Id="rId10" Type="http://schemas.openxmlformats.org/officeDocument/2006/relationships/slide" Target="slide13.xml"/><Relationship Id="rId4" Type="http://schemas.openxmlformats.org/officeDocument/2006/relationships/slide" Target="slide4.xml"/><Relationship Id="rId9" Type="http://schemas.openxmlformats.org/officeDocument/2006/relationships/slide" Target="slide14.xml"/><Relationship Id="rId14" Type="http://schemas.openxmlformats.org/officeDocument/2006/relationships/slide" Target="slide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slide" Target="slide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slide" Target="slide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slide" Target="slide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slide" Target="slide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slide" Target="slide1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0.xml"/><Relationship Id="rId5" Type="http://schemas.openxmlformats.org/officeDocument/2006/relationships/slide" Target="slide1.xml"/><Relationship Id="rId4" Type="http://schemas.openxmlformats.org/officeDocument/2006/relationships/image" Target="../media/image3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customXml" Target="../ink/ink1.xm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slide" Target="slide1.xml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customXml" Target="../ink/ink2.xml"/><Relationship Id="rId7" Type="http://schemas.openxmlformats.org/officeDocument/2006/relationships/image" Target="../media/image10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slide" Target="slide1.xml"/><Relationship Id="rId10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slide" Target="slide1.xml"/><Relationship Id="rId5" Type="http://schemas.openxmlformats.org/officeDocument/2006/relationships/image" Target="../media/image8.png"/><Relationship Id="rId10" Type="http://schemas.openxmlformats.org/officeDocument/2006/relationships/slide" Target="slide5.xml"/><Relationship Id="rId4" Type="http://schemas.openxmlformats.org/officeDocument/2006/relationships/customXml" Target="../ink/ink3.xml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customXml" Target="../ink/ink4.xml"/><Relationship Id="rId7" Type="http://schemas.openxmlformats.org/officeDocument/2006/relationships/oleObject" Target="../embeddings/oleObject1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5" Type="http://schemas.openxmlformats.org/officeDocument/2006/relationships/slide" Target="slide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slide" Target="slide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customXml" Target="../ink/ink6.xml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slide" Target="slide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customXml" Target="../ink/ink7.xml"/><Relationship Id="rId7" Type="http://schemas.openxmlformats.org/officeDocument/2006/relationships/slide" Target="slide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slide" Target="slide1.xml"/><Relationship Id="rId10" Type="http://schemas.openxmlformats.org/officeDocument/2006/relationships/image" Target="../media/image30.png"/><Relationship Id="rId4" Type="http://schemas.openxmlformats.org/officeDocument/2006/relationships/image" Target="../media/image8.png"/><Relationship Id="rId9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slide" Target="slide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3475E3AD-0805-4DD8-8008-5EEAF172B3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32926" y="79063"/>
            <a:ext cx="4957796" cy="443687"/>
          </a:xfrm>
        </p:spPr>
        <p:txBody>
          <a:bodyPr/>
          <a:lstStyle/>
          <a:p>
            <a:r>
              <a:rPr lang="en-US" sz="3200" dirty="0">
                <a:latin typeface="Amasis MT Pro Black" panose="020B0604020202020204" pitchFamily="18" charset="0"/>
              </a:rPr>
              <a:t>ATLIQ BI INSIGHTS 360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3428DF1B-A57B-7CA5-DF5F-0A98E1F496A3}"/>
              </a:ext>
            </a:extLst>
          </p:cNvPr>
          <p:cNvGrpSpPr/>
          <p:nvPr/>
        </p:nvGrpSpPr>
        <p:grpSpPr>
          <a:xfrm>
            <a:off x="410764" y="628861"/>
            <a:ext cx="11336356" cy="6022442"/>
            <a:chOff x="410764" y="628861"/>
            <a:chExt cx="11336356" cy="6022442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F69ABA29-3C66-9118-878F-F6AC19298D06}"/>
                </a:ext>
              </a:extLst>
            </p:cNvPr>
            <p:cNvSpPr/>
            <p:nvPr/>
          </p:nvSpPr>
          <p:spPr>
            <a:xfrm>
              <a:off x="7454048" y="5823303"/>
              <a:ext cx="3340763" cy="828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92D050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E2F085A7-32EE-3D9D-CE1C-A15B772DB151}"/>
                </a:ext>
              </a:extLst>
            </p:cNvPr>
            <p:cNvSpPr/>
            <p:nvPr/>
          </p:nvSpPr>
          <p:spPr>
            <a:xfrm>
              <a:off x="7939725" y="4762640"/>
              <a:ext cx="3340763" cy="82800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3000">
                  <a:srgbClr val="15D7EB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99077CCC-2DDA-83E9-A5B3-EE83DB64FA6B}"/>
                </a:ext>
              </a:extLst>
            </p:cNvPr>
            <p:cNvSpPr/>
            <p:nvPr/>
          </p:nvSpPr>
          <p:spPr>
            <a:xfrm>
              <a:off x="8112103" y="4857103"/>
              <a:ext cx="622800" cy="62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AD7375D-A305-59D8-EB77-30C6D3C42401}"/>
                </a:ext>
              </a:extLst>
            </p:cNvPr>
            <p:cNvSpPr/>
            <p:nvPr/>
          </p:nvSpPr>
          <p:spPr>
            <a:xfrm>
              <a:off x="7632517" y="5918962"/>
              <a:ext cx="622800" cy="62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C6119285-2537-E348-FC40-4A02B99FCF13}"/>
                </a:ext>
              </a:extLst>
            </p:cNvPr>
            <p:cNvSpPr/>
            <p:nvPr/>
          </p:nvSpPr>
          <p:spPr>
            <a:xfrm>
              <a:off x="7330126" y="649638"/>
              <a:ext cx="3807394" cy="82626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C000"/>
                </a:gs>
                <a:gs pos="100000">
                  <a:srgbClr val="EB7800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A021FCE7-EC73-8115-69F5-439B205F7310}"/>
                </a:ext>
              </a:extLst>
            </p:cNvPr>
            <p:cNvSpPr/>
            <p:nvPr/>
          </p:nvSpPr>
          <p:spPr>
            <a:xfrm>
              <a:off x="7939726" y="1682194"/>
              <a:ext cx="3807394" cy="828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5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0BC7B038-FD4C-E478-05EB-AB2E8C7497B4}"/>
                </a:ext>
              </a:extLst>
            </p:cNvPr>
            <p:cNvSpPr/>
            <p:nvPr/>
          </p:nvSpPr>
          <p:spPr>
            <a:xfrm>
              <a:off x="8305800" y="3733800"/>
              <a:ext cx="3441320" cy="828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B2599C"/>
                </a:gs>
                <a:gs pos="92000">
                  <a:srgbClr val="7030A0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E10768A9-E26E-4918-AE2A-79C19516499F}"/>
                </a:ext>
              </a:extLst>
            </p:cNvPr>
            <p:cNvSpPr/>
            <p:nvPr/>
          </p:nvSpPr>
          <p:spPr>
            <a:xfrm>
              <a:off x="8305801" y="2732990"/>
              <a:ext cx="3405983" cy="828000"/>
            </a:xfrm>
            <a:prstGeom prst="roundRect">
              <a:avLst>
                <a:gd name="adj" fmla="val 50000"/>
              </a:avLst>
            </a:prstGeom>
            <a:gradFill>
              <a:gsLst>
                <a:gs pos="63000">
                  <a:srgbClr val="DE107C"/>
                </a:gs>
                <a:gs pos="0">
                  <a:srgbClr val="FE46E8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866E65A-4FBF-DF94-D094-7D6024C551FE}"/>
                </a:ext>
              </a:extLst>
            </p:cNvPr>
            <p:cNvSpPr/>
            <p:nvPr/>
          </p:nvSpPr>
          <p:spPr>
            <a:xfrm>
              <a:off x="7454048" y="738384"/>
              <a:ext cx="623154" cy="62315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017F63B-7CB8-38B6-5ED8-64750D1C82A9}"/>
                </a:ext>
              </a:extLst>
            </p:cNvPr>
            <p:cNvSpPr/>
            <p:nvPr/>
          </p:nvSpPr>
          <p:spPr>
            <a:xfrm>
              <a:off x="8089739" y="1790739"/>
              <a:ext cx="622800" cy="62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8C8B5CC-77F5-4846-7239-74A8A8C5738F}"/>
                </a:ext>
              </a:extLst>
            </p:cNvPr>
            <p:cNvSpPr/>
            <p:nvPr/>
          </p:nvSpPr>
          <p:spPr>
            <a:xfrm>
              <a:off x="8455714" y="2835590"/>
              <a:ext cx="622800" cy="62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BB9719D-7C40-E405-01B5-CAA1049AAD87}"/>
                </a:ext>
              </a:extLst>
            </p:cNvPr>
            <p:cNvSpPr/>
            <p:nvPr/>
          </p:nvSpPr>
          <p:spPr>
            <a:xfrm>
              <a:off x="8463257" y="3844139"/>
              <a:ext cx="622800" cy="62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106" name="TextBox 105">
              <a:hlinkClick r:id="rId3" action="ppaction://hlinksldjump"/>
              <a:extLst>
                <a:ext uri="{FF2B5EF4-FFF2-40B4-BE49-F238E27FC236}">
                  <a16:creationId xmlns:a16="http://schemas.microsoft.com/office/drawing/2014/main" id="{7F76D73F-DA98-410D-66C9-1376022B1460}"/>
                </a:ext>
              </a:extLst>
            </p:cNvPr>
            <p:cNvSpPr txBox="1"/>
            <p:nvPr/>
          </p:nvSpPr>
          <p:spPr>
            <a:xfrm>
              <a:off x="7411157" y="701930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1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DF0C0B6E-9138-575A-C5F2-3DF3B4024AF5}"/>
                </a:ext>
              </a:extLst>
            </p:cNvPr>
            <p:cNvSpPr txBox="1"/>
            <p:nvPr/>
          </p:nvSpPr>
          <p:spPr>
            <a:xfrm>
              <a:off x="8042998" y="1755901"/>
              <a:ext cx="658862" cy="658862"/>
            </a:xfrm>
            <a:prstGeom prst="rect">
              <a:avLst/>
            </a:prstGeom>
            <a:noFill/>
            <a:effectLst>
              <a:outerShdw blurRad="88900" dist="38100" dir="2400000" algn="tl" rotWithShape="0">
                <a:prstClr val="black">
                  <a:alpha val="54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endParaRPr lang="en-IN" sz="3600" b="1" dirty="0"/>
            </a:p>
          </p:txBody>
        </p:sp>
        <p:sp>
          <p:nvSpPr>
            <p:cNvPr id="108" name="TextBox 107">
              <a:hlinkClick r:id="rId4" action="ppaction://hlinksldjump"/>
              <a:extLst>
                <a:ext uri="{FF2B5EF4-FFF2-40B4-BE49-F238E27FC236}">
                  <a16:creationId xmlns:a16="http://schemas.microsoft.com/office/drawing/2014/main" id="{0BF450DB-DDC8-6376-83F4-9B5B7FA480D5}"/>
                </a:ext>
              </a:extLst>
            </p:cNvPr>
            <p:cNvSpPr txBox="1"/>
            <p:nvPr/>
          </p:nvSpPr>
          <p:spPr>
            <a:xfrm>
              <a:off x="8057870" y="1746237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2</a:t>
              </a:r>
            </a:p>
          </p:txBody>
        </p:sp>
        <p:sp>
          <p:nvSpPr>
            <p:cNvPr id="110" name="TextBox 109">
              <a:hlinkClick r:id="rId5" action="ppaction://hlinksldjump"/>
              <a:extLst>
                <a:ext uri="{FF2B5EF4-FFF2-40B4-BE49-F238E27FC236}">
                  <a16:creationId xmlns:a16="http://schemas.microsoft.com/office/drawing/2014/main" id="{7C501DC1-CDED-5AFA-882B-C147C35D9B3C}"/>
                </a:ext>
              </a:extLst>
            </p:cNvPr>
            <p:cNvSpPr txBox="1"/>
            <p:nvPr/>
          </p:nvSpPr>
          <p:spPr>
            <a:xfrm>
              <a:off x="8435106" y="2813708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3</a:t>
              </a:r>
            </a:p>
          </p:txBody>
        </p:sp>
        <p:sp>
          <p:nvSpPr>
            <p:cNvPr id="111" name="TextBox 110">
              <a:hlinkClick r:id="rId6" action="ppaction://hlinksldjump"/>
              <a:extLst>
                <a:ext uri="{FF2B5EF4-FFF2-40B4-BE49-F238E27FC236}">
                  <a16:creationId xmlns:a16="http://schemas.microsoft.com/office/drawing/2014/main" id="{013C84F7-933B-57DD-0DC4-BA27EEC2CF43}"/>
                </a:ext>
              </a:extLst>
            </p:cNvPr>
            <p:cNvSpPr txBox="1"/>
            <p:nvPr/>
          </p:nvSpPr>
          <p:spPr>
            <a:xfrm>
              <a:off x="8427195" y="3806456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4</a:t>
              </a:r>
            </a:p>
          </p:txBody>
        </p:sp>
        <p:sp>
          <p:nvSpPr>
            <p:cNvPr id="112" name="TextBox 111">
              <a:hlinkClick r:id="rId7" action="ppaction://hlinksldjump"/>
              <a:extLst>
                <a:ext uri="{FF2B5EF4-FFF2-40B4-BE49-F238E27FC236}">
                  <a16:creationId xmlns:a16="http://schemas.microsoft.com/office/drawing/2014/main" id="{07CD36AF-758D-078C-1888-503759C4C4DC}"/>
                </a:ext>
              </a:extLst>
            </p:cNvPr>
            <p:cNvSpPr txBox="1"/>
            <p:nvPr/>
          </p:nvSpPr>
          <p:spPr>
            <a:xfrm>
              <a:off x="8112290" y="4845501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5</a:t>
              </a:r>
            </a:p>
          </p:txBody>
        </p:sp>
        <p:sp>
          <p:nvSpPr>
            <p:cNvPr id="113" name="TextBox 112">
              <a:hlinkClick r:id="rId8" action="ppaction://hlinksldjump"/>
              <a:extLst>
                <a:ext uri="{FF2B5EF4-FFF2-40B4-BE49-F238E27FC236}">
                  <a16:creationId xmlns:a16="http://schemas.microsoft.com/office/drawing/2014/main" id="{281C9EE5-A76F-8A6A-09E0-AE2618505A10}"/>
                </a:ext>
              </a:extLst>
            </p:cNvPr>
            <p:cNvSpPr txBox="1"/>
            <p:nvPr/>
          </p:nvSpPr>
          <p:spPr>
            <a:xfrm>
              <a:off x="7596455" y="5881007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6</a:t>
              </a:r>
            </a:p>
          </p:txBody>
        </p:sp>
        <p:sp>
          <p:nvSpPr>
            <p:cNvPr id="114" name="TextBox 113">
              <a:hlinkClick r:id="rId3" action="ppaction://hlinksldjump"/>
              <a:extLst>
                <a:ext uri="{FF2B5EF4-FFF2-40B4-BE49-F238E27FC236}">
                  <a16:creationId xmlns:a16="http://schemas.microsoft.com/office/drawing/2014/main" id="{6FDA12BD-8475-0CB0-A7DA-7B51CE75672D}"/>
                </a:ext>
              </a:extLst>
            </p:cNvPr>
            <p:cNvSpPr txBox="1"/>
            <p:nvPr/>
          </p:nvSpPr>
          <p:spPr>
            <a:xfrm>
              <a:off x="8279834" y="724510"/>
              <a:ext cx="2559928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Understanding Business Problem</a:t>
              </a:r>
            </a:p>
          </p:txBody>
        </p:sp>
        <p:sp>
          <p:nvSpPr>
            <p:cNvPr id="115" name="TextBox 114">
              <a:hlinkClick r:id="rId4" action="ppaction://hlinksldjump"/>
              <a:extLst>
                <a:ext uri="{FF2B5EF4-FFF2-40B4-BE49-F238E27FC236}">
                  <a16:creationId xmlns:a16="http://schemas.microsoft.com/office/drawing/2014/main" id="{15750E00-6EE6-60AC-32C2-7A9C229A1CAF}"/>
                </a:ext>
              </a:extLst>
            </p:cNvPr>
            <p:cNvSpPr txBox="1"/>
            <p:nvPr/>
          </p:nvSpPr>
          <p:spPr>
            <a:xfrm>
              <a:off x="8893567" y="1752600"/>
              <a:ext cx="2559928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Data Base </a:t>
              </a:r>
              <a:b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&amp; </a:t>
              </a:r>
              <a:b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Data Warehouse Info</a:t>
              </a:r>
            </a:p>
          </p:txBody>
        </p:sp>
        <p:sp>
          <p:nvSpPr>
            <p:cNvPr id="116" name="TextBox 115">
              <a:hlinkClick r:id="rId5" action="ppaction://hlinksldjump"/>
              <a:extLst>
                <a:ext uri="{FF2B5EF4-FFF2-40B4-BE49-F238E27FC236}">
                  <a16:creationId xmlns:a16="http://schemas.microsoft.com/office/drawing/2014/main" id="{3211843B-3422-C65D-9C07-121509CA6A50}"/>
                </a:ext>
              </a:extLst>
            </p:cNvPr>
            <p:cNvSpPr txBox="1"/>
            <p:nvPr/>
          </p:nvSpPr>
          <p:spPr>
            <a:xfrm>
              <a:off x="9070629" y="2814060"/>
              <a:ext cx="2066891" cy="695344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Data Collection</a:t>
              </a:r>
              <a:b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&amp; </a:t>
              </a:r>
              <a:b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Understanding</a:t>
              </a:r>
            </a:p>
          </p:txBody>
        </p:sp>
        <p:sp>
          <p:nvSpPr>
            <p:cNvPr id="117" name="TextBox 116">
              <a:hlinkClick r:id="rId6" action="ppaction://hlinksldjump"/>
              <a:extLst>
                <a:ext uri="{FF2B5EF4-FFF2-40B4-BE49-F238E27FC236}">
                  <a16:creationId xmlns:a16="http://schemas.microsoft.com/office/drawing/2014/main" id="{3EB7BB1C-4F4B-70CA-E41E-E59291459109}"/>
                </a:ext>
              </a:extLst>
            </p:cNvPr>
            <p:cNvSpPr txBox="1"/>
            <p:nvPr/>
          </p:nvSpPr>
          <p:spPr>
            <a:xfrm>
              <a:off x="8824298" y="3832384"/>
              <a:ext cx="2262384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Data Exploration</a:t>
              </a:r>
            </a:p>
          </p:txBody>
        </p:sp>
        <p:sp>
          <p:nvSpPr>
            <p:cNvPr id="118" name="TextBox 117">
              <a:hlinkClick r:id="rId7" action="ppaction://hlinksldjump"/>
              <a:extLst>
                <a:ext uri="{FF2B5EF4-FFF2-40B4-BE49-F238E27FC236}">
                  <a16:creationId xmlns:a16="http://schemas.microsoft.com/office/drawing/2014/main" id="{0AD1947B-0F24-F047-6B12-1DC33259A518}"/>
                </a:ext>
              </a:extLst>
            </p:cNvPr>
            <p:cNvSpPr txBox="1"/>
            <p:nvPr/>
          </p:nvSpPr>
          <p:spPr>
            <a:xfrm>
              <a:off x="8604738" y="4839072"/>
              <a:ext cx="2262384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Data Transformation</a:t>
              </a:r>
              <a:b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&amp; </a:t>
              </a:r>
              <a:b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Modelling</a:t>
              </a:r>
            </a:p>
          </p:txBody>
        </p:sp>
        <p:sp>
          <p:nvSpPr>
            <p:cNvPr id="119" name="TextBox 118">
              <a:hlinkClick r:id="rId8" action="ppaction://hlinksldjump"/>
              <a:extLst>
                <a:ext uri="{FF2B5EF4-FFF2-40B4-BE49-F238E27FC236}">
                  <a16:creationId xmlns:a16="http://schemas.microsoft.com/office/drawing/2014/main" id="{B286996A-8B26-1F19-56BE-76915CCD8757}"/>
                </a:ext>
              </a:extLst>
            </p:cNvPr>
            <p:cNvSpPr txBox="1"/>
            <p:nvPr/>
          </p:nvSpPr>
          <p:spPr>
            <a:xfrm>
              <a:off x="8123598" y="5900084"/>
              <a:ext cx="2262384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Mock-up Dashboard</a:t>
              </a:r>
            </a:p>
          </p:txBody>
        </p: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4F54D0D-119E-592F-F2C2-495ADE1FDA28}"/>
                </a:ext>
              </a:extLst>
            </p:cNvPr>
            <p:cNvCxnSpPr>
              <a:cxnSpLocks/>
              <a:stCxn id="6" idx="2"/>
              <a:endCxn id="6" idx="6"/>
            </p:cNvCxnSpPr>
            <p:nvPr/>
          </p:nvCxnSpPr>
          <p:spPr>
            <a:xfrm>
              <a:off x="4860053" y="3567785"/>
              <a:ext cx="2381242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C913A21E-DC4C-C9D6-A50B-2C1356535A7F}"/>
                </a:ext>
              </a:extLst>
            </p:cNvPr>
            <p:cNvGrpSpPr/>
            <p:nvPr/>
          </p:nvGrpSpPr>
          <p:grpSpPr>
            <a:xfrm>
              <a:off x="4398211" y="1938614"/>
              <a:ext cx="3362986" cy="3266081"/>
              <a:chOff x="4406785" y="1187297"/>
              <a:chExt cx="3362986" cy="3266081"/>
            </a:xfrm>
          </p:grpSpPr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200472D3-5796-691C-C99B-264D96A9F09E}"/>
                  </a:ext>
                </a:extLst>
              </p:cNvPr>
              <p:cNvSpPr/>
              <p:nvPr/>
            </p:nvSpPr>
            <p:spPr>
              <a:xfrm>
                <a:off x="4459054" y="1261790"/>
                <a:ext cx="3200401" cy="31242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90500" dist="127000" dir="2700000" algn="tl" rotWithShape="0">
                  <a:prstClr val="black">
                    <a:alpha val="50000"/>
                  </a:prstClr>
                </a:outerShdw>
              </a:effectLst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  <p:sp>
            <p:nvSpPr>
              <p:cNvPr id="51" name="Partial Circle 50">
                <a:extLst>
                  <a:ext uri="{FF2B5EF4-FFF2-40B4-BE49-F238E27FC236}">
                    <a16:creationId xmlns:a16="http://schemas.microsoft.com/office/drawing/2014/main" id="{FB6A5A07-27BE-51C8-6826-45A1D3DE001F}"/>
                  </a:ext>
                </a:extLst>
              </p:cNvPr>
              <p:cNvSpPr/>
              <p:nvPr/>
            </p:nvSpPr>
            <p:spPr>
              <a:xfrm rot="15626919">
                <a:off x="4470779" y="1250410"/>
                <a:ext cx="3176938" cy="3161796"/>
              </a:xfrm>
              <a:prstGeom prst="pie">
                <a:avLst>
                  <a:gd name="adj1" fmla="val 1146007"/>
                  <a:gd name="adj2" fmla="val 2829387"/>
                </a:avLst>
              </a:prstGeom>
              <a:gradFill>
                <a:gsLst>
                  <a:gs pos="0">
                    <a:srgbClr val="FFC000"/>
                  </a:gs>
                  <a:gs pos="100000">
                    <a:srgbClr val="EB7800"/>
                  </a:gs>
                </a:gsLst>
                <a:lin ang="13500000" scaled="1"/>
              </a:gra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  <p:sp>
            <p:nvSpPr>
              <p:cNvPr id="52" name="Partial Circle 51">
                <a:extLst>
                  <a:ext uri="{FF2B5EF4-FFF2-40B4-BE49-F238E27FC236}">
                    <a16:creationId xmlns:a16="http://schemas.microsoft.com/office/drawing/2014/main" id="{221D6492-B4B0-1A65-EBB1-3F3DE52FD355}"/>
                  </a:ext>
                </a:extLst>
              </p:cNvPr>
              <p:cNvSpPr/>
              <p:nvPr/>
            </p:nvSpPr>
            <p:spPr>
              <a:xfrm rot="16826456">
                <a:off x="4462742" y="1190205"/>
                <a:ext cx="3180664" cy="3285386"/>
              </a:xfrm>
              <a:prstGeom prst="pie">
                <a:avLst>
                  <a:gd name="adj1" fmla="val 1607445"/>
                  <a:gd name="adj2" fmla="val 3108647"/>
                </a:avLst>
              </a:prstGeom>
              <a:gradFill>
                <a:gsLst>
                  <a:gs pos="0">
                    <a:schemeClr val="accent5">
                      <a:lumMod val="60000"/>
                      <a:lumOff val="40000"/>
                    </a:schemeClr>
                  </a:gs>
                  <a:gs pos="100000">
                    <a:schemeClr val="accent5"/>
                  </a:gs>
                </a:gsLst>
                <a:lin ang="13500000" scaled="1"/>
              </a:gra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  <p:sp>
            <p:nvSpPr>
              <p:cNvPr id="53" name="Partial Circle 52">
                <a:extLst>
                  <a:ext uri="{FF2B5EF4-FFF2-40B4-BE49-F238E27FC236}">
                    <a16:creationId xmlns:a16="http://schemas.microsoft.com/office/drawing/2014/main" id="{99A901B8-D4A1-D42F-995D-CC746D64CFEA}"/>
                  </a:ext>
                </a:extLst>
              </p:cNvPr>
              <p:cNvSpPr/>
              <p:nvPr/>
            </p:nvSpPr>
            <p:spPr>
              <a:xfrm rot="18048812">
                <a:off x="4463467" y="1180762"/>
                <a:ext cx="3179214" cy="3286252"/>
              </a:xfrm>
              <a:prstGeom prst="pie">
                <a:avLst>
                  <a:gd name="adj1" fmla="val 1888917"/>
                  <a:gd name="adj2" fmla="val 3530814"/>
                </a:avLst>
              </a:prstGeom>
              <a:solidFill>
                <a:srgbClr val="DE107C"/>
              </a:soli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  <p:sp>
            <p:nvSpPr>
              <p:cNvPr id="54" name="Partial Circle 53">
                <a:extLst>
                  <a:ext uri="{FF2B5EF4-FFF2-40B4-BE49-F238E27FC236}">
                    <a16:creationId xmlns:a16="http://schemas.microsoft.com/office/drawing/2014/main" id="{3E435819-BDBF-8DD4-6280-4CB9BF97F7A3}"/>
                  </a:ext>
                </a:extLst>
              </p:cNvPr>
              <p:cNvSpPr/>
              <p:nvPr/>
            </p:nvSpPr>
            <p:spPr>
              <a:xfrm>
                <a:off x="4446693" y="1240605"/>
                <a:ext cx="3212762" cy="3181406"/>
              </a:xfrm>
              <a:prstGeom prst="pie">
                <a:avLst>
                  <a:gd name="adj1" fmla="val 1180022"/>
                  <a:gd name="adj2" fmla="val 2876484"/>
                </a:avLst>
              </a:prstGeom>
              <a:solidFill>
                <a:srgbClr val="15D7EB"/>
              </a:soli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  <p:sp>
            <p:nvSpPr>
              <p:cNvPr id="55" name="Partial Circle 54">
                <a:extLst>
                  <a:ext uri="{FF2B5EF4-FFF2-40B4-BE49-F238E27FC236}">
                    <a16:creationId xmlns:a16="http://schemas.microsoft.com/office/drawing/2014/main" id="{25C478FB-F852-974F-4A42-9DB985591ABF}"/>
                  </a:ext>
                </a:extLst>
              </p:cNvPr>
              <p:cNvSpPr/>
              <p:nvPr/>
            </p:nvSpPr>
            <p:spPr>
              <a:xfrm rot="20430936">
                <a:off x="4406785" y="1210524"/>
                <a:ext cx="3293498" cy="3241568"/>
              </a:xfrm>
              <a:prstGeom prst="pie">
                <a:avLst>
                  <a:gd name="adj1" fmla="val 1087779"/>
                  <a:gd name="adj2" fmla="val 2576615"/>
                </a:avLst>
              </a:prstGeom>
              <a:solidFill>
                <a:srgbClr val="7030A0"/>
              </a:soli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  <p:sp>
            <p:nvSpPr>
              <p:cNvPr id="56" name="Partial Circle 55">
                <a:extLst>
                  <a:ext uri="{FF2B5EF4-FFF2-40B4-BE49-F238E27FC236}">
                    <a16:creationId xmlns:a16="http://schemas.microsoft.com/office/drawing/2014/main" id="{A77805A9-E451-9759-8C25-DE113F4F7CFA}"/>
                  </a:ext>
                </a:extLst>
              </p:cNvPr>
              <p:cNvSpPr/>
              <p:nvPr/>
            </p:nvSpPr>
            <p:spPr>
              <a:xfrm rot="1196679">
                <a:off x="4415042" y="1290995"/>
                <a:ext cx="3281422" cy="3080964"/>
              </a:xfrm>
              <a:prstGeom prst="pie">
                <a:avLst>
                  <a:gd name="adj1" fmla="val 1671458"/>
                  <a:gd name="adj2" fmla="val 3101491"/>
                </a:avLst>
              </a:prstGeom>
              <a:solidFill>
                <a:srgbClr val="83BE46"/>
              </a:soli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  <p:sp>
            <p:nvSpPr>
              <p:cNvPr id="121" name="Partial Circle 120">
                <a:extLst>
                  <a:ext uri="{FF2B5EF4-FFF2-40B4-BE49-F238E27FC236}">
                    <a16:creationId xmlns:a16="http://schemas.microsoft.com/office/drawing/2014/main" id="{13A23560-FBD8-6179-1C35-FCC0A5AC8B08}"/>
                  </a:ext>
                </a:extLst>
              </p:cNvPr>
              <p:cNvSpPr/>
              <p:nvPr/>
            </p:nvSpPr>
            <p:spPr>
              <a:xfrm rot="12301647">
                <a:off x="4483211" y="1265084"/>
                <a:ext cx="3175848" cy="3132448"/>
              </a:xfrm>
              <a:prstGeom prst="pie">
                <a:avLst>
                  <a:gd name="adj1" fmla="val 1755769"/>
                  <a:gd name="adj2" fmla="val 3285212"/>
                </a:avLst>
              </a:prstGeom>
              <a:gradFill>
                <a:gsLst>
                  <a:gs pos="0">
                    <a:srgbClr val="FFC000"/>
                  </a:gs>
                  <a:gs pos="100000">
                    <a:srgbClr val="EB7800"/>
                  </a:gs>
                </a:gsLst>
                <a:lin ang="13500000" scaled="1"/>
              </a:gra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  <p:sp>
            <p:nvSpPr>
              <p:cNvPr id="128" name="Partial Circle 127">
                <a:extLst>
                  <a:ext uri="{FF2B5EF4-FFF2-40B4-BE49-F238E27FC236}">
                    <a16:creationId xmlns:a16="http://schemas.microsoft.com/office/drawing/2014/main" id="{DF778210-CDF2-6AE0-CCF5-1F2E84B4A464}"/>
                  </a:ext>
                </a:extLst>
              </p:cNvPr>
              <p:cNvSpPr/>
              <p:nvPr/>
            </p:nvSpPr>
            <p:spPr>
              <a:xfrm rot="10800000">
                <a:off x="4469723" y="1261790"/>
                <a:ext cx="3180468" cy="3092282"/>
              </a:xfrm>
              <a:prstGeom prst="pie">
                <a:avLst>
                  <a:gd name="adj1" fmla="val 1599083"/>
                  <a:gd name="adj2" fmla="val 3285212"/>
                </a:avLst>
              </a:prstGeom>
              <a:gradFill>
                <a:gsLst>
                  <a:gs pos="0">
                    <a:schemeClr val="accent5">
                      <a:lumMod val="60000"/>
                      <a:lumOff val="40000"/>
                    </a:schemeClr>
                  </a:gs>
                  <a:gs pos="100000">
                    <a:schemeClr val="accent5"/>
                  </a:gs>
                </a:gsLst>
                <a:lin ang="13500000" scaled="1"/>
              </a:gra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defTabSz="936000"/>
                <a:endParaRPr lang="en-IN" sz="1500" dirty="0"/>
              </a:p>
            </p:txBody>
          </p:sp>
          <p:sp>
            <p:nvSpPr>
              <p:cNvPr id="129" name="Partial Circle 128">
                <a:extLst>
                  <a:ext uri="{FF2B5EF4-FFF2-40B4-BE49-F238E27FC236}">
                    <a16:creationId xmlns:a16="http://schemas.microsoft.com/office/drawing/2014/main" id="{253BC20A-CC72-BDE8-8FA5-A2432F58921F}"/>
                  </a:ext>
                </a:extLst>
              </p:cNvPr>
              <p:cNvSpPr/>
              <p:nvPr/>
            </p:nvSpPr>
            <p:spPr>
              <a:xfrm rot="9274970">
                <a:off x="4442315" y="1223989"/>
                <a:ext cx="3286690" cy="3194372"/>
              </a:xfrm>
              <a:prstGeom prst="pie">
                <a:avLst>
                  <a:gd name="adj1" fmla="val 1515995"/>
                  <a:gd name="adj2" fmla="val 3140817"/>
                </a:avLst>
              </a:prstGeom>
              <a:solidFill>
                <a:srgbClr val="DE107C"/>
              </a:soli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defTabSz="936000"/>
                <a:endParaRPr lang="en-IN" sz="1500" dirty="0"/>
              </a:p>
            </p:txBody>
          </p:sp>
          <p:sp>
            <p:nvSpPr>
              <p:cNvPr id="130" name="Partial Circle 129">
                <a:extLst>
                  <a:ext uri="{FF2B5EF4-FFF2-40B4-BE49-F238E27FC236}">
                    <a16:creationId xmlns:a16="http://schemas.microsoft.com/office/drawing/2014/main" id="{08F3FEB2-060A-8CC2-9326-72C1FCD94C04}"/>
                  </a:ext>
                </a:extLst>
              </p:cNvPr>
              <p:cNvSpPr/>
              <p:nvPr/>
            </p:nvSpPr>
            <p:spPr>
              <a:xfrm rot="8244601">
                <a:off x="4439113" y="1187297"/>
                <a:ext cx="3330658" cy="3266081"/>
              </a:xfrm>
              <a:prstGeom prst="pie">
                <a:avLst>
                  <a:gd name="adj1" fmla="val 1087779"/>
                  <a:gd name="adj2" fmla="val 2576615"/>
                </a:avLst>
              </a:prstGeom>
              <a:solidFill>
                <a:srgbClr val="7030A0"/>
              </a:soli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  <p:sp>
            <p:nvSpPr>
              <p:cNvPr id="131" name="Partial Circle 130">
                <a:extLst>
                  <a:ext uri="{FF2B5EF4-FFF2-40B4-BE49-F238E27FC236}">
                    <a16:creationId xmlns:a16="http://schemas.microsoft.com/office/drawing/2014/main" id="{11ECE0A5-94E5-265F-9103-01387701A139}"/>
                  </a:ext>
                </a:extLst>
              </p:cNvPr>
              <p:cNvSpPr/>
              <p:nvPr/>
            </p:nvSpPr>
            <p:spPr>
              <a:xfrm rot="6429642">
                <a:off x="4449915" y="1183025"/>
                <a:ext cx="3236960" cy="3266696"/>
              </a:xfrm>
              <a:prstGeom prst="pie">
                <a:avLst>
                  <a:gd name="adj1" fmla="val 1314696"/>
                  <a:gd name="adj2" fmla="val 2876484"/>
                </a:avLst>
              </a:prstGeom>
              <a:solidFill>
                <a:srgbClr val="15D7EB"/>
              </a:soli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  <p:sp>
            <p:nvSpPr>
              <p:cNvPr id="132" name="Partial Circle 131">
                <a:extLst>
                  <a:ext uri="{FF2B5EF4-FFF2-40B4-BE49-F238E27FC236}">
                    <a16:creationId xmlns:a16="http://schemas.microsoft.com/office/drawing/2014/main" id="{BDBD1F78-A2B0-2DA3-8EC8-24FB0D6C8D4A}"/>
                  </a:ext>
                </a:extLst>
              </p:cNvPr>
              <p:cNvSpPr/>
              <p:nvPr/>
            </p:nvSpPr>
            <p:spPr>
              <a:xfrm rot="4254011">
                <a:off x="4450233" y="1167377"/>
                <a:ext cx="3234250" cy="3281106"/>
              </a:xfrm>
              <a:prstGeom prst="pie">
                <a:avLst>
                  <a:gd name="adj1" fmla="val 1827602"/>
                  <a:gd name="adj2" fmla="val 3510001"/>
                </a:avLst>
              </a:prstGeom>
              <a:solidFill>
                <a:srgbClr val="83BE46"/>
              </a:solidFill>
              <a:ln>
                <a:noFill/>
              </a:ln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FD04F347-D000-4BF0-05C3-CDD0BD5F1366}"/>
                  </a:ext>
                </a:extLst>
              </p:cNvPr>
              <p:cNvSpPr/>
              <p:nvPr/>
            </p:nvSpPr>
            <p:spPr>
              <a:xfrm>
                <a:off x="4868627" y="1658920"/>
                <a:ext cx="2381242" cy="231509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outerShdw blurRad="190500" dist="127000" dir="2700000" algn="tl" rotWithShape="0">
                  <a:prstClr val="black">
                    <a:alpha val="50000"/>
                  </a:prstClr>
                </a:outerShdw>
              </a:effectLst>
            </p:spPr>
            <p:txBody>
              <a:bodyPr wrap="square" lIns="93600" tIns="93600" rIns="93600" bIns="93600" rtlCol="0" anchor="ctr" anchorCtr="0">
                <a:noAutofit/>
              </a:bodyPr>
              <a:lstStyle/>
              <a:p>
                <a:pPr algn="l" defTabSz="936000"/>
                <a:endParaRPr lang="en-IN" sz="1500" dirty="0"/>
              </a:p>
            </p:txBody>
          </p:sp>
        </p:grp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D9F15384-3738-FDD2-6113-D9D2EB68C2E7}"/>
                </a:ext>
              </a:extLst>
            </p:cNvPr>
            <p:cNvSpPr/>
            <p:nvPr/>
          </p:nvSpPr>
          <p:spPr>
            <a:xfrm>
              <a:off x="6702270" y="1563630"/>
              <a:ext cx="282692" cy="290704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100000">
                  <a:srgbClr val="EB7800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3176650B-B435-9D5B-1B2F-15284690596A}"/>
                </a:ext>
              </a:extLst>
            </p:cNvPr>
            <p:cNvSpPr/>
            <p:nvPr/>
          </p:nvSpPr>
          <p:spPr>
            <a:xfrm>
              <a:off x="7490029" y="2217749"/>
              <a:ext cx="282692" cy="290704"/>
            </a:xfrm>
            <a:prstGeom prst="ellipse">
              <a:avLst/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5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30F0F4A0-844F-DBF6-65EB-9CCE95436497}"/>
                </a:ext>
              </a:extLst>
            </p:cNvPr>
            <p:cNvSpPr/>
            <p:nvPr/>
          </p:nvSpPr>
          <p:spPr>
            <a:xfrm>
              <a:off x="7826830" y="3066364"/>
              <a:ext cx="282692" cy="290704"/>
            </a:xfrm>
            <a:prstGeom prst="ellipse">
              <a:avLst/>
            </a:prstGeom>
            <a:gradFill>
              <a:gsLst>
                <a:gs pos="63000">
                  <a:srgbClr val="DE107C"/>
                </a:gs>
                <a:gs pos="0">
                  <a:srgbClr val="FE46E8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91F8DD69-2909-50C1-4898-4B5DDCA3F497}"/>
                </a:ext>
              </a:extLst>
            </p:cNvPr>
            <p:cNvSpPr/>
            <p:nvPr/>
          </p:nvSpPr>
          <p:spPr>
            <a:xfrm>
              <a:off x="7840906" y="3854035"/>
              <a:ext cx="282692" cy="290704"/>
            </a:xfrm>
            <a:prstGeom prst="ellipse">
              <a:avLst/>
            </a:prstGeom>
            <a:gradFill>
              <a:gsLst>
                <a:gs pos="0">
                  <a:srgbClr val="B2599C"/>
                </a:gs>
                <a:gs pos="92000">
                  <a:srgbClr val="7030A0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2D536C0A-C83E-A6AC-CE58-5D1E9E4B3F64}"/>
                </a:ext>
              </a:extLst>
            </p:cNvPr>
            <p:cNvSpPr/>
            <p:nvPr/>
          </p:nvSpPr>
          <p:spPr>
            <a:xfrm>
              <a:off x="7496323" y="4689096"/>
              <a:ext cx="282692" cy="290704"/>
            </a:xfrm>
            <a:prstGeom prst="ellipse">
              <a:avLst/>
            </a:prstGeom>
            <a:gradFill flip="none" rotWithShape="1">
              <a:gsLst>
                <a:gs pos="23000">
                  <a:srgbClr val="15D7EB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4D165F0F-9B0A-8D30-FB23-8D7F09E2AE59}"/>
                </a:ext>
              </a:extLst>
            </p:cNvPr>
            <p:cNvSpPr/>
            <p:nvPr/>
          </p:nvSpPr>
          <p:spPr>
            <a:xfrm>
              <a:off x="6958877" y="5188447"/>
              <a:ext cx="282692" cy="290704"/>
            </a:xfrm>
            <a:prstGeom prst="ellipse">
              <a:avLst/>
            </a:prstGeom>
            <a:gradFill>
              <a:gsLst>
                <a:gs pos="0">
                  <a:srgbClr val="92D050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40" name="Rectangle: Rounded Corners 139">
              <a:extLst>
                <a:ext uri="{FF2B5EF4-FFF2-40B4-BE49-F238E27FC236}">
                  <a16:creationId xmlns:a16="http://schemas.microsoft.com/office/drawing/2014/main" id="{0954DD4E-10F6-0C33-F2D5-35930003F45E}"/>
                </a:ext>
              </a:extLst>
            </p:cNvPr>
            <p:cNvSpPr/>
            <p:nvPr/>
          </p:nvSpPr>
          <p:spPr>
            <a:xfrm>
              <a:off x="1163100" y="628861"/>
              <a:ext cx="3807394" cy="82626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FFC000"/>
                </a:gs>
                <a:gs pos="100000">
                  <a:srgbClr val="EB7800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A7A08FFA-2EAC-EB46-8310-0C9645FCDB02}"/>
                </a:ext>
              </a:extLst>
            </p:cNvPr>
            <p:cNvSpPr/>
            <p:nvPr/>
          </p:nvSpPr>
          <p:spPr>
            <a:xfrm>
              <a:off x="1287022" y="717607"/>
              <a:ext cx="623154" cy="62315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142" name="TextBox 141">
              <a:hlinkClick r:id="rId9" action="ppaction://hlinksldjump"/>
              <a:extLst>
                <a:ext uri="{FF2B5EF4-FFF2-40B4-BE49-F238E27FC236}">
                  <a16:creationId xmlns:a16="http://schemas.microsoft.com/office/drawing/2014/main" id="{10432246-358E-B377-B7D7-35B37221CE72}"/>
                </a:ext>
              </a:extLst>
            </p:cNvPr>
            <p:cNvSpPr txBox="1"/>
            <p:nvPr/>
          </p:nvSpPr>
          <p:spPr>
            <a:xfrm>
              <a:off x="1262690" y="680964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12</a:t>
              </a:r>
            </a:p>
          </p:txBody>
        </p:sp>
        <p:sp>
          <p:nvSpPr>
            <p:cNvPr id="143" name="TextBox 142">
              <a:hlinkClick r:id="rId9" action="ppaction://hlinksldjump"/>
              <a:extLst>
                <a:ext uri="{FF2B5EF4-FFF2-40B4-BE49-F238E27FC236}">
                  <a16:creationId xmlns:a16="http://schemas.microsoft.com/office/drawing/2014/main" id="{36CAB0CC-84F7-BD4B-B625-C5AD770358DC}"/>
                </a:ext>
              </a:extLst>
            </p:cNvPr>
            <p:cNvSpPr txBox="1"/>
            <p:nvPr/>
          </p:nvSpPr>
          <p:spPr>
            <a:xfrm>
              <a:off x="1787924" y="688526"/>
              <a:ext cx="1801476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Executive view</a:t>
              </a:r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86FB80CA-CBE2-4E89-2BE8-17D06B42FB95}"/>
                </a:ext>
              </a:extLst>
            </p:cNvPr>
            <p:cNvSpPr/>
            <p:nvPr/>
          </p:nvSpPr>
          <p:spPr>
            <a:xfrm>
              <a:off x="5048229" y="1589621"/>
              <a:ext cx="282692" cy="290704"/>
            </a:xfrm>
            <a:prstGeom prst="ellipse">
              <a:avLst/>
            </a:prstGeom>
            <a:gradFill>
              <a:gsLst>
                <a:gs pos="0">
                  <a:srgbClr val="FFC000"/>
                </a:gs>
                <a:gs pos="100000">
                  <a:srgbClr val="EB7800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28023B3E-86C0-7C31-16A6-DD4BDA4ADE49}"/>
                </a:ext>
              </a:extLst>
            </p:cNvPr>
            <p:cNvSpPr/>
            <p:nvPr/>
          </p:nvSpPr>
          <p:spPr>
            <a:xfrm>
              <a:off x="657990" y="1661668"/>
              <a:ext cx="3807394" cy="828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5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86490492-DE98-C581-28F3-B7EBB10D9180}"/>
                </a:ext>
              </a:extLst>
            </p:cNvPr>
            <p:cNvSpPr/>
            <p:nvPr/>
          </p:nvSpPr>
          <p:spPr>
            <a:xfrm>
              <a:off x="808003" y="1770213"/>
              <a:ext cx="622800" cy="62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362FA347-8327-6AD8-4852-AF373E49EED0}"/>
                </a:ext>
              </a:extLst>
            </p:cNvPr>
            <p:cNvSpPr txBox="1"/>
            <p:nvPr/>
          </p:nvSpPr>
          <p:spPr>
            <a:xfrm>
              <a:off x="761262" y="1735375"/>
              <a:ext cx="658862" cy="658862"/>
            </a:xfrm>
            <a:prstGeom prst="rect">
              <a:avLst/>
            </a:prstGeom>
            <a:noFill/>
            <a:effectLst>
              <a:outerShdw blurRad="88900" dist="38100" dir="2400000" algn="tl" rotWithShape="0">
                <a:prstClr val="black">
                  <a:alpha val="54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endParaRPr lang="en-IN" sz="3600" b="1" dirty="0"/>
            </a:p>
          </p:txBody>
        </p:sp>
        <p:sp>
          <p:nvSpPr>
            <p:cNvPr id="148" name="TextBox 147">
              <a:hlinkClick r:id="rId10" action="ppaction://hlinksldjump"/>
              <a:extLst>
                <a:ext uri="{FF2B5EF4-FFF2-40B4-BE49-F238E27FC236}">
                  <a16:creationId xmlns:a16="http://schemas.microsoft.com/office/drawing/2014/main" id="{828B927E-646E-AD1F-3E02-6DDAF0E506E3}"/>
                </a:ext>
              </a:extLst>
            </p:cNvPr>
            <p:cNvSpPr txBox="1"/>
            <p:nvPr/>
          </p:nvSpPr>
          <p:spPr>
            <a:xfrm>
              <a:off x="776134" y="1725711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11</a:t>
              </a:r>
            </a:p>
          </p:txBody>
        </p:sp>
        <p:sp>
          <p:nvSpPr>
            <p:cNvPr id="149" name="TextBox 148">
              <a:hlinkClick r:id="rId10" action="ppaction://hlinksldjump"/>
              <a:extLst>
                <a:ext uri="{FF2B5EF4-FFF2-40B4-BE49-F238E27FC236}">
                  <a16:creationId xmlns:a16="http://schemas.microsoft.com/office/drawing/2014/main" id="{E64D530D-239D-191D-8898-A6C563B9FB95}"/>
                </a:ext>
              </a:extLst>
            </p:cNvPr>
            <p:cNvSpPr txBox="1"/>
            <p:nvPr/>
          </p:nvSpPr>
          <p:spPr>
            <a:xfrm>
              <a:off x="1497295" y="1759811"/>
              <a:ext cx="1703444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Supply Chain View</a:t>
              </a:r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A358CD86-1B08-E4F9-FCF2-E7C33B6130A2}"/>
                </a:ext>
              </a:extLst>
            </p:cNvPr>
            <p:cNvSpPr/>
            <p:nvPr/>
          </p:nvSpPr>
          <p:spPr>
            <a:xfrm>
              <a:off x="4514955" y="2217749"/>
              <a:ext cx="282692" cy="290704"/>
            </a:xfrm>
            <a:prstGeom prst="ellipse">
              <a:avLst/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5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51" name="Rectangle: Rounded Corners 150">
              <a:extLst>
                <a:ext uri="{FF2B5EF4-FFF2-40B4-BE49-F238E27FC236}">
                  <a16:creationId xmlns:a16="http://schemas.microsoft.com/office/drawing/2014/main" id="{284CB381-C114-0750-2F98-CC471A91F394}"/>
                </a:ext>
              </a:extLst>
            </p:cNvPr>
            <p:cNvSpPr/>
            <p:nvPr/>
          </p:nvSpPr>
          <p:spPr>
            <a:xfrm>
              <a:off x="479952" y="2732990"/>
              <a:ext cx="3305238" cy="828000"/>
            </a:xfrm>
            <a:prstGeom prst="roundRect">
              <a:avLst>
                <a:gd name="adj" fmla="val 50000"/>
              </a:avLst>
            </a:prstGeom>
            <a:gradFill>
              <a:gsLst>
                <a:gs pos="63000">
                  <a:srgbClr val="DE107C"/>
                </a:gs>
                <a:gs pos="0">
                  <a:srgbClr val="FE46E8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B164667-0BD6-E0B7-7B50-9AFDD8143F86}"/>
                </a:ext>
              </a:extLst>
            </p:cNvPr>
            <p:cNvSpPr/>
            <p:nvPr/>
          </p:nvSpPr>
          <p:spPr>
            <a:xfrm>
              <a:off x="629865" y="2835590"/>
              <a:ext cx="622800" cy="62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153" name="TextBox 152">
              <a:hlinkClick r:id="rId11" action="ppaction://hlinksldjump"/>
              <a:extLst>
                <a:ext uri="{FF2B5EF4-FFF2-40B4-BE49-F238E27FC236}">
                  <a16:creationId xmlns:a16="http://schemas.microsoft.com/office/drawing/2014/main" id="{199ED520-C22D-BFDA-330F-F2D92EC3D3C8}"/>
                </a:ext>
              </a:extLst>
            </p:cNvPr>
            <p:cNvSpPr txBox="1"/>
            <p:nvPr/>
          </p:nvSpPr>
          <p:spPr>
            <a:xfrm>
              <a:off x="619981" y="2780519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10</a:t>
              </a:r>
            </a:p>
          </p:txBody>
        </p:sp>
        <p:sp>
          <p:nvSpPr>
            <p:cNvPr id="154" name="TextBox 153">
              <a:hlinkClick r:id="rId11" action="ppaction://hlinksldjump"/>
              <a:extLst>
                <a:ext uri="{FF2B5EF4-FFF2-40B4-BE49-F238E27FC236}">
                  <a16:creationId xmlns:a16="http://schemas.microsoft.com/office/drawing/2014/main" id="{59F2E41C-2096-1776-DC78-95C162B7A389}"/>
                </a:ext>
              </a:extLst>
            </p:cNvPr>
            <p:cNvSpPr txBox="1"/>
            <p:nvPr/>
          </p:nvSpPr>
          <p:spPr>
            <a:xfrm>
              <a:off x="1225008" y="2814060"/>
              <a:ext cx="1634459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Marketing View</a:t>
              </a:r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A61A4FA-332B-2582-2CE0-0EFD2F5F9229}"/>
                </a:ext>
              </a:extLst>
            </p:cNvPr>
            <p:cNvSpPr/>
            <p:nvPr/>
          </p:nvSpPr>
          <p:spPr>
            <a:xfrm>
              <a:off x="4072656" y="3019138"/>
              <a:ext cx="282692" cy="290704"/>
            </a:xfrm>
            <a:prstGeom prst="ellipse">
              <a:avLst/>
            </a:prstGeom>
            <a:gradFill>
              <a:gsLst>
                <a:gs pos="63000">
                  <a:srgbClr val="DE107C"/>
                </a:gs>
                <a:gs pos="0">
                  <a:srgbClr val="FE46E8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56" name="Rectangle: Rounded Corners 155">
              <a:extLst>
                <a:ext uri="{FF2B5EF4-FFF2-40B4-BE49-F238E27FC236}">
                  <a16:creationId xmlns:a16="http://schemas.microsoft.com/office/drawing/2014/main" id="{A9604BB2-025E-1D28-F507-CAFDE1610D85}"/>
                </a:ext>
              </a:extLst>
            </p:cNvPr>
            <p:cNvSpPr/>
            <p:nvPr/>
          </p:nvSpPr>
          <p:spPr>
            <a:xfrm>
              <a:off x="410764" y="3770743"/>
              <a:ext cx="3301641" cy="828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B2599C"/>
                </a:gs>
                <a:gs pos="92000">
                  <a:srgbClr val="7030A0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7CFAFCF6-54F1-DC94-A150-5D947ABF13CE}"/>
                </a:ext>
              </a:extLst>
            </p:cNvPr>
            <p:cNvSpPr/>
            <p:nvPr/>
          </p:nvSpPr>
          <p:spPr>
            <a:xfrm>
              <a:off x="534187" y="3881082"/>
              <a:ext cx="622800" cy="62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158" name="TextBox 157">
              <a:hlinkClick r:id="rId12" action="ppaction://hlinksldjump"/>
              <a:extLst>
                <a:ext uri="{FF2B5EF4-FFF2-40B4-BE49-F238E27FC236}">
                  <a16:creationId xmlns:a16="http://schemas.microsoft.com/office/drawing/2014/main" id="{E6BF60F3-9AE2-376A-858B-3453316071E5}"/>
                </a:ext>
              </a:extLst>
            </p:cNvPr>
            <p:cNvSpPr txBox="1"/>
            <p:nvPr/>
          </p:nvSpPr>
          <p:spPr>
            <a:xfrm>
              <a:off x="509653" y="3843554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9</a:t>
              </a:r>
            </a:p>
          </p:txBody>
        </p:sp>
        <p:sp>
          <p:nvSpPr>
            <p:cNvPr id="159" name="TextBox 158">
              <a:hlinkClick r:id="rId12" action="ppaction://hlinksldjump"/>
              <a:extLst>
                <a:ext uri="{FF2B5EF4-FFF2-40B4-BE49-F238E27FC236}">
                  <a16:creationId xmlns:a16="http://schemas.microsoft.com/office/drawing/2014/main" id="{17B239BA-9921-2017-5271-FC2F72978248}"/>
                </a:ext>
              </a:extLst>
            </p:cNvPr>
            <p:cNvSpPr txBox="1"/>
            <p:nvPr/>
          </p:nvSpPr>
          <p:spPr>
            <a:xfrm>
              <a:off x="1205624" y="3854035"/>
              <a:ext cx="1096906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Sales View</a:t>
              </a: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96C8E88B-9D3D-1C50-DB2D-0F3FF53E0870}"/>
                </a:ext>
              </a:extLst>
            </p:cNvPr>
            <p:cNvSpPr/>
            <p:nvPr/>
          </p:nvSpPr>
          <p:spPr>
            <a:xfrm>
              <a:off x="4031130" y="3845183"/>
              <a:ext cx="282692" cy="290704"/>
            </a:xfrm>
            <a:prstGeom prst="ellipse">
              <a:avLst/>
            </a:prstGeom>
            <a:gradFill>
              <a:gsLst>
                <a:gs pos="0">
                  <a:srgbClr val="B2599C"/>
                </a:gs>
                <a:gs pos="92000">
                  <a:srgbClr val="7030A0"/>
                </a:gs>
              </a:gsLst>
              <a:lin ang="1350000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61" name="Rectangle: Rounded Corners 160">
              <a:extLst>
                <a:ext uri="{FF2B5EF4-FFF2-40B4-BE49-F238E27FC236}">
                  <a16:creationId xmlns:a16="http://schemas.microsoft.com/office/drawing/2014/main" id="{B26A9679-1507-44F8-29C4-8CA671FC51B4}"/>
                </a:ext>
              </a:extLst>
            </p:cNvPr>
            <p:cNvSpPr/>
            <p:nvPr/>
          </p:nvSpPr>
          <p:spPr>
            <a:xfrm>
              <a:off x="730236" y="4729227"/>
              <a:ext cx="3340763" cy="82800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3000">
                  <a:srgbClr val="15D7EB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E80C6797-C3D8-09F7-B20A-02A96D4267FE}"/>
                </a:ext>
              </a:extLst>
            </p:cNvPr>
            <p:cNvSpPr/>
            <p:nvPr/>
          </p:nvSpPr>
          <p:spPr>
            <a:xfrm>
              <a:off x="902614" y="4823690"/>
              <a:ext cx="622800" cy="62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163" name="TextBox 162">
              <a:hlinkClick r:id="rId13" action="ppaction://hlinksldjump"/>
              <a:extLst>
                <a:ext uri="{FF2B5EF4-FFF2-40B4-BE49-F238E27FC236}">
                  <a16:creationId xmlns:a16="http://schemas.microsoft.com/office/drawing/2014/main" id="{115BFCAC-7EAA-58E1-8FB0-F5D25A9BA4A9}"/>
                </a:ext>
              </a:extLst>
            </p:cNvPr>
            <p:cNvSpPr txBox="1"/>
            <p:nvPr/>
          </p:nvSpPr>
          <p:spPr>
            <a:xfrm>
              <a:off x="867713" y="4776532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8</a:t>
              </a:r>
            </a:p>
          </p:txBody>
        </p:sp>
        <p:sp>
          <p:nvSpPr>
            <p:cNvPr id="164" name="TextBox 163">
              <a:hlinkClick r:id="rId13" action="ppaction://hlinksldjump"/>
              <a:extLst>
                <a:ext uri="{FF2B5EF4-FFF2-40B4-BE49-F238E27FC236}">
                  <a16:creationId xmlns:a16="http://schemas.microsoft.com/office/drawing/2014/main" id="{9203F291-152B-31F3-C172-4A2B85E5C607}"/>
                </a:ext>
              </a:extLst>
            </p:cNvPr>
            <p:cNvSpPr txBox="1"/>
            <p:nvPr/>
          </p:nvSpPr>
          <p:spPr>
            <a:xfrm>
              <a:off x="1495094" y="4805659"/>
              <a:ext cx="1400506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Finance View</a:t>
              </a:r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30DDF26E-C94A-BD00-C26C-95BA93A4DD50}"/>
                </a:ext>
              </a:extLst>
            </p:cNvPr>
            <p:cNvSpPr/>
            <p:nvPr/>
          </p:nvSpPr>
          <p:spPr>
            <a:xfrm>
              <a:off x="4373609" y="4676615"/>
              <a:ext cx="282692" cy="290704"/>
            </a:xfrm>
            <a:prstGeom prst="ellipse">
              <a:avLst/>
            </a:prstGeom>
            <a:gradFill flip="none" rotWithShape="1">
              <a:gsLst>
                <a:gs pos="23000">
                  <a:srgbClr val="15D7EB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66" name="Rectangle: Rounded Corners 165">
              <a:extLst>
                <a:ext uri="{FF2B5EF4-FFF2-40B4-BE49-F238E27FC236}">
                  <a16:creationId xmlns:a16="http://schemas.microsoft.com/office/drawing/2014/main" id="{5F12FCA9-F6D4-E125-C35C-0C3C0C75D9F5}"/>
                </a:ext>
              </a:extLst>
            </p:cNvPr>
            <p:cNvSpPr/>
            <p:nvPr/>
          </p:nvSpPr>
          <p:spPr>
            <a:xfrm>
              <a:off x="1394112" y="5813438"/>
              <a:ext cx="3340763" cy="828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92D050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955CAB9B-6FFE-6E04-3A81-841204790A99}"/>
                </a:ext>
              </a:extLst>
            </p:cNvPr>
            <p:cNvSpPr/>
            <p:nvPr/>
          </p:nvSpPr>
          <p:spPr>
            <a:xfrm>
              <a:off x="1572581" y="5909097"/>
              <a:ext cx="622800" cy="62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168" name="TextBox 167">
              <a:hlinkClick r:id="rId14" action="ppaction://hlinksldjump"/>
              <a:extLst>
                <a:ext uri="{FF2B5EF4-FFF2-40B4-BE49-F238E27FC236}">
                  <a16:creationId xmlns:a16="http://schemas.microsoft.com/office/drawing/2014/main" id="{B57A481A-F2C0-D123-7B61-D7FB0D7A0470}"/>
                </a:ext>
              </a:extLst>
            </p:cNvPr>
            <p:cNvSpPr txBox="1"/>
            <p:nvPr/>
          </p:nvSpPr>
          <p:spPr>
            <a:xfrm>
              <a:off x="1536519" y="5871142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7</a:t>
              </a:r>
            </a:p>
          </p:txBody>
        </p:sp>
        <p:sp>
          <p:nvSpPr>
            <p:cNvPr id="169" name="TextBox 168">
              <a:hlinkClick r:id="rId14" action="ppaction://hlinksldjump"/>
              <a:extLst>
                <a:ext uri="{FF2B5EF4-FFF2-40B4-BE49-F238E27FC236}">
                  <a16:creationId xmlns:a16="http://schemas.microsoft.com/office/drawing/2014/main" id="{4E379D53-D2E2-90B1-5EED-E5A9AB639F5A}"/>
                </a:ext>
              </a:extLst>
            </p:cNvPr>
            <p:cNvSpPr txBox="1"/>
            <p:nvPr/>
          </p:nvSpPr>
          <p:spPr>
            <a:xfrm>
              <a:off x="2209899" y="5892808"/>
              <a:ext cx="1242229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Home Page</a:t>
              </a:r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C89CBC3E-A33C-3B8C-D9B0-2906B5036ABA}"/>
                </a:ext>
              </a:extLst>
            </p:cNvPr>
            <p:cNvSpPr/>
            <p:nvPr/>
          </p:nvSpPr>
          <p:spPr>
            <a:xfrm>
              <a:off x="5111448" y="5189637"/>
              <a:ext cx="282692" cy="290704"/>
            </a:xfrm>
            <a:prstGeom prst="ellipse">
              <a:avLst/>
            </a:prstGeom>
            <a:gradFill>
              <a:gsLst>
                <a:gs pos="0">
                  <a:srgbClr val="92D050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1"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pic>
          <p:nvPicPr>
            <p:cNvPr id="172" name="Picture 171" descr="A logo with a black background&#10;&#10;Description automatically generated">
              <a:extLst>
                <a:ext uri="{FF2B5EF4-FFF2-40B4-BE49-F238E27FC236}">
                  <a16:creationId xmlns:a16="http://schemas.microsoft.com/office/drawing/2014/main" id="{FE57B50B-6444-52DD-586D-6A104AEA93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349869" y="2759211"/>
              <a:ext cx="1444724" cy="1413774"/>
            </a:xfrm>
            <a:prstGeom prst="rect">
              <a:avLst/>
            </a:prstGeom>
          </p:spPr>
        </p:pic>
        <p:sp>
          <p:nvSpPr>
            <p:cNvPr id="173" name="Rectangle: Rounded Corners 172">
              <a:extLst>
                <a:ext uri="{FF2B5EF4-FFF2-40B4-BE49-F238E27FC236}">
                  <a16:creationId xmlns:a16="http://schemas.microsoft.com/office/drawing/2014/main" id="{07BFD534-3EF3-2AAC-AD49-A704E0E7BCF8}"/>
                </a:ext>
              </a:extLst>
            </p:cNvPr>
            <p:cNvSpPr/>
            <p:nvPr/>
          </p:nvSpPr>
          <p:spPr>
            <a:xfrm>
              <a:off x="7983524" y="4774447"/>
              <a:ext cx="3340763" cy="82800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23000">
                  <a:srgbClr val="15D7EB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defTabSz="936000"/>
              <a:endParaRPr lang="en-IN" sz="1500" dirty="0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E563483E-52A2-480A-5D64-3871ACE84BA9}"/>
                </a:ext>
              </a:extLst>
            </p:cNvPr>
            <p:cNvSpPr/>
            <p:nvPr/>
          </p:nvSpPr>
          <p:spPr>
            <a:xfrm>
              <a:off x="8155902" y="4868910"/>
              <a:ext cx="622800" cy="6228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st="50800" dir="3000000" algn="ctr" rotWithShape="0">
                <a:srgbClr val="000000">
                  <a:alpha val="45000"/>
                </a:srgbClr>
              </a:outerShdw>
            </a:effectLst>
          </p:spPr>
          <p:txBody>
            <a:bodyPr wrap="square" lIns="93600" tIns="93600" rIns="93600" bIns="93600" rtlCol="0" anchor="ctr" anchorCtr="0">
              <a:noAutofit/>
            </a:bodyPr>
            <a:lstStyle/>
            <a:p>
              <a:pPr algn="l" defTabSz="936000"/>
              <a:endParaRPr lang="en-IN" sz="1500" dirty="0"/>
            </a:p>
          </p:txBody>
        </p:sp>
        <p:sp>
          <p:nvSpPr>
            <p:cNvPr id="175" name="TextBox 174">
              <a:hlinkClick r:id="rId7" action="ppaction://hlinksldjump"/>
              <a:extLst>
                <a:ext uri="{FF2B5EF4-FFF2-40B4-BE49-F238E27FC236}">
                  <a16:creationId xmlns:a16="http://schemas.microsoft.com/office/drawing/2014/main" id="{69D19D5B-F7D4-DCB3-6313-90B23F5EEDE7}"/>
                </a:ext>
              </a:extLst>
            </p:cNvPr>
            <p:cNvSpPr txBox="1"/>
            <p:nvPr/>
          </p:nvSpPr>
          <p:spPr>
            <a:xfrm>
              <a:off x="8156089" y="4857308"/>
              <a:ext cx="658862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3600" b="1" dirty="0"/>
                <a:t>5</a:t>
              </a:r>
            </a:p>
          </p:txBody>
        </p:sp>
        <p:sp>
          <p:nvSpPr>
            <p:cNvPr id="176" name="TextBox 175">
              <a:hlinkClick r:id="rId7" action="ppaction://hlinksldjump"/>
              <a:extLst>
                <a:ext uri="{FF2B5EF4-FFF2-40B4-BE49-F238E27FC236}">
                  <a16:creationId xmlns:a16="http://schemas.microsoft.com/office/drawing/2014/main" id="{DD5517EB-8217-C578-19B9-9F9937B94EAD}"/>
                </a:ext>
              </a:extLst>
            </p:cNvPr>
            <p:cNvSpPr txBox="1"/>
            <p:nvPr/>
          </p:nvSpPr>
          <p:spPr>
            <a:xfrm>
              <a:off x="8648537" y="4850879"/>
              <a:ext cx="2262384" cy="658862"/>
            </a:xfrm>
            <a:prstGeom prst="rect">
              <a:avLst/>
            </a:prstGeom>
            <a:noFill/>
            <a:effectLst>
              <a:outerShdw blurRad="50800" dist="50800" dir="2400000" algn="tl" rotWithShape="0">
                <a:prstClr val="black">
                  <a:alpha val="41000"/>
                </a:prstClr>
              </a:outerShdw>
            </a:effectLst>
          </p:spPr>
          <p:txBody>
            <a:bodyPr wrap="none" lIns="93600" tIns="46800" rIns="93600" bIns="46800" rtlCol="0" anchor="ctr" anchorCtr="0">
              <a:noAutofit/>
            </a:bodyPr>
            <a:lstStyle/>
            <a:p>
              <a:pPr algn="ctr">
                <a:buNone/>
              </a:pP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Data Transformation</a:t>
              </a:r>
              <a:b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&amp; </a:t>
              </a:r>
              <a:b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IN" sz="1600" b="1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Modelling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9303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237476" y="6052509"/>
            <a:ext cx="421124" cy="364341"/>
          </a:xfrm>
          <a:prstGeom prst="chevron">
            <a:avLst/>
          </a:prstGeom>
          <a:gradFill flip="none" rotWithShape="1">
            <a:gsLst>
              <a:gs pos="23000">
                <a:srgbClr val="15D7EB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endParaRPr lang="en-IN" sz="16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658600" y="605250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US" sz="1500" b="1" dirty="0"/>
              <a:t>8</a:t>
            </a:r>
            <a:endParaRPr lang="en-IN" sz="1500" b="1" dirty="0" err="1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EDD2B9D-E668-E70C-BDF9-43E9879C6812}"/>
              </a:ext>
            </a:extLst>
          </p:cNvPr>
          <p:cNvSpPr/>
          <p:nvPr/>
        </p:nvSpPr>
        <p:spPr>
          <a:xfrm>
            <a:off x="5486400" y="580631"/>
            <a:ext cx="1860987" cy="409060"/>
          </a:xfrm>
          <a:prstGeom prst="roundRect">
            <a:avLst/>
          </a:prstGeom>
          <a:gradFill flip="none" rotWithShape="1">
            <a:gsLst>
              <a:gs pos="23000">
                <a:srgbClr val="15D7EB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Finance View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F553A3-022D-B85D-3B58-EAEF27D706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8394" y="1167945"/>
            <a:ext cx="9490621" cy="5247105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0AFE904-C5D7-44A9-536C-68DBFFBB31EF}"/>
              </a:ext>
            </a:extLst>
          </p:cNvPr>
          <p:cNvSpPr/>
          <p:nvPr/>
        </p:nvSpPr>
        <p:spPr>
          <a:xfrm>
            <a:off x="0" y="28950"/>
            <a:ext cx="3340763" cy="828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3000">
                <a:srgbClr val="15D7EB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50995FE-A782-9185-10D9-18C61824495B}"/>
              </a:ext>
            </a:extLst>
          </p:cNvPr>
          <p:cNvSpPr/>
          <p:nvPr/>
        </p:nvSpPr>
        <p:spPr>
          <a:xfrm>
            <a:off x="172378" y="123413"/>
            <a:ext cx="622800" cy="622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4E63C0-E5D3-91C5-6477-316F0BCD1011}"/>
              </a:ext>
            </a:extLst>
          </p:cNvPr>
          <p:cNvSpPr txBox="1"/>
          <p:nvPr/>
        </p:nvSpPr>
        <p:spPr>
          <a:xfrm>
            <a:off x="398526" y="105382"/>
            <a:ext cx="2262384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Finance View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189267-0A26-7859-C466-9925254DB5E6}"/>
              </a:ext>
            </a:extLst>
          </p:cNvPr>
          <p:cNvSpPr txBox="1"/>
          <p:nvPr/>
        </p:nvSpPr>
        <p:spPr>
          <a:xfrm>
            <a:off x="154347" y="87351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517538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237476" y="6052509"/>
            <a:ext cx="421124" cy="364341"/>
          </a:xfrm>
          <a:prstGeom prst="chevron">
            <a:avLst/>
          </a:prstGeom>
          <a:gradFill>
            <a:gsLst>
              <a:gs pos="0">
                <a:srgbClr val="B2599C"/>
              </a:gs>
              <a:gs pos="92000">
                <a:srgbClr val="7030A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endParaRPr lang="en-IN" sz="16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658600" y="605250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US" sz="1500" b="1" dirty="0"/>
              <a:t>9</a:t>
            </a:r>
            <a:endParaRPr lang="en-IN" sz="1500" b="1" dirty="0" err="1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EDD2B9D-E668-E70C-BDF9-43E9879C6812}"/>
              </a:ext>
            </a:extLst>
          </p:cNvPr>
          <p:cNvSpPr/>
          <p:nvPr/>
        </p:nvSpPr>
        <p:spPr>
          <a:xfrm>
            <a:off x="5410200" y="457428"/>
            <a:ext cx="1860987" cy="409060"/>
          </a:xfrm>
          <a:prstGeom prst="roundRect">
            <a:avLst/>
          </a:prstGeom>
          <a:gradFill>
            <a:gsLst>
              <a:gs pos="0">
                <a:srgbClr val="B2599C"/>
              </a:gs>
              <a:gs pos="92000">
                <a:srgbClr val="7030A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Sales View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87D394-F330-2F1E-CC17-12BA4EBD1B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7041" y="1121832"/>
            <a:ext cx="9577930" cy="5292858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BFE174F-ECD3-00DE-7279-1766D361B4C6}"/>
              </a:ext>
            </a:extLst>
          </p:cNvPr>
          <p:cNvSpPr/>
          <p:nvPr/>
        </p:nvSpPr>
        <p:spPr>
          <a:xfrm>
            <a:off x="34724" y="35689"/>
            <a:ext cx="3301641" cy="828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B2599C"/>
              </a:gs>
              <a:gs pos="92000">
                <a:srgbClr val="7030A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5CB90D1-57F7-554C-67DE-0F8C08B9DBC9}"/>
              </a:ext>
            </a:extLst>
          </p:cNvPr>
          <p:cNvSpPr/>
          <p:nvPr/>
        </p:nvSpPr>
        <p:spPr>
          <a:xfrm>
            <a:off x="158147" y="146028"/>
            <a:ext cx="622800" cy="622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E4C977-4124-EC82-7EFA-5FD74AC22C88}"/>
              </a:ext>
            </a:extLst>
          </p:cNvPr>
          <p:cNvSpPr txBox="1"/>
          <p:nvPr/>
        </p:nvSpPr>
        <p:spPr>
          <a:xfrm>
            <a:off x="116343" y="108500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8BB5458-3569-9F7B-2B54-24FD6DFEE26A}"/>
              </a:ext>
            </a:extLst>
          </p:cNvPr>
          <p:cNvSpPr txBox="1"/>
          <p:nvPr/>
        </p:nvSpPr>
        <p:spPr>
          <a:xfrm>
            <a:off x="276907" y="118981"/>
            <a:ext cx="2262384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Sales View</a:t>
            </a:r>
          </a:p>
        </p:txBody>
      </p:sp>
    </p:spTree>
    <p:extLst>
      <p:ext uri="{BB962C8B-B14F-4D97-AF65-F5344CB8AC3E}">
        <p14:creationId xmlns:p14="http://schemas.microsoft.com/office/powerpoint/2010/main" val="3938055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237476" y="6052509"/>
            <a:ext cx="421124" cy="364341"/>
          </a:xfrm>
          <a:prstGeom prst="chevron">
            <a:avLst/>
          </a:prstGeom>
          <a:gradFill>
            <a:gsLst>
              <a:gs pos="63000">
                <a:srgbClr val="DE107C"/>
              </a:gs>
              <a:gs pos="0">
                <a:srgbClr val="FE46E8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658600" y="605250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US" sz="1500" b="1" dirty="0"/>
              <a:t>10</a:t>
            </a:r>
            <a:endParaRPr lang="en-IN" sz="1500" b="1" dirty="0" err="1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EDD2B9D-E668-E70C-BDF9-43E9879C6812}"/>
              </a:ext>
            </a:extLst>
          </p:cNvPr>
          <p:cNvSpPr/>
          <p:nvPr/>
        </p:nvSpPr>
        <p:spPr>
          <a:xfrm>
            <a:off x="5638800" y="588381"/>
            <a:ext cx="1860987" cy="409060"/>
          </a:xfrm>
          <a:prstGeom prst="roundRect">
            <a:avLst/>
          </a:prstGeom>
          <a:gradFill>
            <a:gsLst>
              <a:gs pos="63000">
                <a:srgbClr val="DE107C"/>
              </a:gs>
              <a:gs pos="0">
                <a:srgbClr val="FE46E8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Marketing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View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F4E983-13FA-6D31-7A7B-A299ADB1AC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7332" y="1131193"/>
            <a:ext cx="9568033" cy="5345447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1A0FFD7-0334-04FE-6B34-C1EDEDAD6839}"/>
              </a:ext>
            </a:extLst>
          </p:cNvPr>
          <p:cNvSpPr/>
          <p:nvPr/>
        </p:nvSpPr>
        <p:spPr>
          <a:xfrm>
            <a:off x="76200" y="35689"/>
            <a:ext cx="3305238" cy="828000"/>
          </a:xfrm>
          <a:prstGeom prst="roundRect">
            <a:avLst>
              <a:gd name="adj" fmla="val 50000"/>
            </a:avLst>
          </a:prstGeom>
          <a:gradFill>
            <a:gsLst>
              <a:gs pos="63000">
                <a:srgbClr val="DE107C"/>
              </a:gs>
              <a:gs pos="0">
                <a:srgbClr val="FE46E8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F89A880-E64D-7D1A-9E9C-3C707A06EA40}"/>
              </a:ext>
            </a:extLst>
          </p:cNvPr>
          <p:cNvSpPr/>
          <p:nvPr/>
        </p:nvSpPr>
        <p:spPr>
          <a:xfrm>
            <a:off x="226113" y="138289"/>
            <a:ext cx="622800" cy="622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34D7B7-08F7-90E3-0EE5-41B3E7C1F6A1}"/>
              </a:ext>
            </a:extLst>
          </p:cNvPr>
          <p:cNvSpPr txBox="1"/>
          <p:nvPr/>
        </p:nvSpPr>
        <p:spPr>
          <a:xfrm>
            <a:off x="216229" y="83218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10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43659D-D961-DA72-85DD-20C8196E3287}"/>
              </a:ext>
            </a:extLst>
          </p:cNvPr>
          <p:cNvSpPr txBox="1"/>
          <p:nvPr/>
        </p:nvSpPr>
        <p:spPr>
          <a:xfrm>
            <a:off x="821256" y="116759"/>
            <a:ext cx="1634459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Marketing View</a:t>
            </a:r>
          </a:p>
        </p:txBody>
      </p:sp>
    </p:spTree>
    <p:extLst>
      <p:ext uri="{BB962C8B-B14F-4D97-AF65-F5344CB8AC3E}">
        <p14:creationId xmlns:p14="http://schemas.microsoft.com/office/powerpoint/2010/main" val="3154112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237476" y="6052509"/>
            <a:ext cx="421124" cy="364341"/>
          </a:xfrm>
          <a:prstGeom prst="chevron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658600" y="605250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US" sz="1500" b="1" dirty="0"/>
              <a:t>11</a:t>
            </a:r>
            <a:endParaRPr lang="en-IN" sz="1500" b="1" dirty="0" err="1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EDD2B9D-E668-E70C-BDF9-43E9879C6812}"/>
              </a:ext>
            </a:extLst>
          </p:cNvPr>
          <p:cNvSpPr/>
          <p:nvPr/>
        </p:nvSpPr>
        <p:spPr>
          <a:xfrm>
            <a:off x="5486400" y="580631"/>
            <a:ext cx="1860987" cy="409060"/>
          </a:xfrm>
          <a:prstGeom prst="round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Supply Chain 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4594F6-0765-44A3-CDDB-EEB69FC336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6400" y="1100418"/>
            <a:ext cx="9417258" cy="5313912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72260AF-7953-D338-B076-32898471E987}"/>
              </a:ext>
            </a:extLst>
          </p:cNvPr>
          <p:cNvSpPr/>
          <p:nvPr/>
        </p:nvSpPr>
        <p:spPr>
          <a:xfrm>
            <a:off x="28937" y="29670"/>
            <a:ext cx="3807394" cy="828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04AC398-DD67-450B-2E95-FC4CF34C63D1}"/>
              </a:ext>
            </a:extLst>
          </p:cNvPr>
          <p:cNvSpPr/>
          <p:nvPr/>
        </p:nvSpPr>
        <p:spPr>
          <a:xfrm>
            <a:off x="178950" y="138215"/>
            <a:ext cx="622800" cy="622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7D0159-50CC-70FE-F8D7-30446AC31C02}"/>
              </a:ext>
            </a:extLst>
          </p:cNvPr>
          <p:cNvSpPr txBox="1"/>
          <p:nvPr/>
        </p:nvSpPr>
        <p:spPr>
          <a:xfrm>
            <a:off x="132209" y="103377"/>
            <a:ext cx="658862" cy="658862"/>
          </a:xfrm>
          <a:prstGeom prst="rect">
            <a:avLst/>
          </a:prstGeom>
          <a:noFill/>
          <a:effectLst>
            <a:outerShdw blurRad="88900" dist="38100" dir="2400000" algn="tl" rotWithShape="0">
              <a:prstClr val="black">
                <a:alpha val="54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endParaRPr lang="en-IN" sz="36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3822BA-0781-179A-1198-5389159B48DB}"/>
              </a:ext>
            </a:extLst>
          </p:cNvPr>
          <p:cNvSpPr txBox="1"/>
          <p:nvPr/>
        </p:nvSpPr>
        <p:spPr>
          <a:xfrm>
            <a:off x="147081" y="93713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11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13D5DD-71B5-CB6E-FCEE-7C1AB5F104F2}"/>
              </a:ext>
            </a:extLst>
          </p:cNvPr>
          <p:cNvSpPr txBox="1"/>
          <p:nvPr/>
        </p:nvSpPr>
        <p:spPr>
          <a:xfrm>
            <a:off x="487105" y="125045"/>
            <a:ext cx="2559928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Supply Chain View</a:t>
            </a:r>
          </a:p>
        </p:txBody>
      </p:sp>
    </p:spTree>
    <p:extLst>
      <p:ext uri="{BB962C8B-B14F-4D97-AF65-F5344CB8AC3E}">
        <p14:creationId xmlns:p14="http://schemas.microsoft.com/office/powerpoint/2010/main" val="3108475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237476" y="6052509"/>
            <a:ext cx="421124" cy="364341"/>
          </a:xfrm>
          <a:prstGeom prst="chevron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endParaRPr lang="en-IN" sz="16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658600" y="605250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US" sz="1500" b="1" dirty="0"/>
              <a:t>12</a:t>
            </a:r>
            <a:endParaRPr lang="en-IN" sz="1500" b="1" dirty="0" err="1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EDD2B9D-E668-E70C-BDF9-43E9879C6812}"/>
              </a:ext>
            </a:extLst>
          </p:cNvPr>
          <p:cNvSpPr/>
          <p:nvPr/>
        </p:nvSpPr>
        <p:spPr>
          <a:xfrm>
            <a:off x="5486400" y="580631"/>
            <a:ext cx="1860987" cy="409060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Executive 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9C044F-B2DC-DF4E-0C2C-4D5A0287CE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8449" y="1082447"/>
            <a:ext cx="9484525" cy="5332602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3268935-6414-901A-18C4-AB1502855D37}"/>
              </a:ext>
            </a:extLst>
          </p:cNvPr>
          <p:cNvSpPr/>
          <p:nvPr/>
        </p:nvSpPr>
        <p:spPr>
          <a:xfrm>
            <a:off x="76200" y="34724"/>
            <a:ext cx="3352800" cy="82626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DB1F316-3421-35E7-57A9-F49267B00A40}"/>
              </a:ext>
            </a:extLst>
          </p:cNvPr>
          <p:cNvSpPr/>
          <p:nvPr/>
        </p:nvSpPr>
        <p:spPr>
          <a:xfrm>
            <a:off x="200122" y="123470"/>
            <a:ext cx="623154" cy="62315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36C921-18E9-9580-1DA6-4C8AB432DC3F}"/>
              </a:ext>
            </a:extLst>
          </p:cNvPr>
          <p:cNvSpPr txBox="1"/>
          <p:nvPr/>
        </p:nvSpPr>
        <p:spPr>
          <a:xfrm>
            <a:off x="175790" y="86827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12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FC58B8-873E-C6FA-73F2-FED5105B2558}"/>
              </a:ext>
            </a:extLst>
          </p:cNvPr>
          <p:cNvSpPr txBox="1"/>
          <p:nvPr/>
        </p:nvSpPr>
        <p:spPr>
          <a:xfrm>
            <a:off x="701024" y="94389"/>
            <a:ext cx="1801476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Executive view</a:t>
            </a:r>
          </a:p>
        </p:txBody>
      </p:sp>
    </p:spTree>
    <p:extLst>
      <p:ext uri="{BB962C8B-B14F-4D97-AF65-F5344CB8AC3E}">
        <p14:creationId xmlns:p14="http://schemas.microsoft.com/office/powerpoint/2010/main" val="2470936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 descr="Handshake with solid fill">
            <a:extLst>
              <a:ext uri="{FF2B5EF4-FFF2-40B4-BE49-F238E27FC236}">
                <a16:creationId xmlns:a16="http://schemas.microsoft.com/office/drawing/2014/main" id="{BE11B5D1-37ED-4C7D-B266-312901D320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800" y="2286001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49B340-263D-4D82-80DE-1E8038D22837}"/>
              </a:ext>
            </a:extLst>
          </p:cNvPr>
          <p:cNvSpPr txBox="1"/>
          <p:nvPr/>
        </p:nvSpPr>
        <p:spPr>
          <a:xfrm>
            <a:off x="4800602" y="3009902"/>
            <a:ext cx="2895600" cy="838199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US" sz="4000" dirty="0">
                <a:latin typeface="Tw Cen MT Condensed Extra Bold" panose="020B0803020202020204" pitchFamily="34" charset="0"/>
              </a:rPr>
              <a:t>THANK YOU</a:t>
            </a:r>
            <a:endParaRPr lang="en-IN" sz="4000" dirty="0" err="1">
              <a:latin typeface="Tw Cen MT Condensed Extra Bold" panose="020B0803020202020204" pitchFamily="34" charset="0"/>
            </a:endParaRPr>
          </a:p>
        </p:txBody>
      </p:sp>
      <p:sp>
        <p:nvSpPr>
          <p:cNvPr id="11" name="Arrow: Chevron 10">
            <a:hlinkClick r:id="rId5" action="ppaction://hlinksldjump"/>
            <a:extLst>
              <a:ext uri="{FF2B5EF4-FFF2-40B4-BE49-F238E27FC236}">
                <a16:creationId xmlns:a16="http://schemas.microsoft.com/office/drawing/2014/main" id="{106C04CB-FF75-4986-9C4E-FEFC9C0A8347}"/>
              </a:ext>
            </a:extLst>
          </p:cNvPr>
          <p:cNvSpPr/>
          <p:nvPr/>
        </p:nvSpPr>
        <p:spPr>
          <a:xfrm flipH="1">
            <a:off x="10967699" y="6052510"/>
            <a:ext cx="421124" cy="364341"/>
          </a:xfrm>
          <a:prstGeom prst="chevron">
            <a:avLst/>
          </a:prstGeom>
          <a:solidFill>
            <a:srgbClr val="AD2572"/>
          </a:solidFill>
          <a:ln>
            <a:noFill/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12"/>
            <a:endParaRPr lang="en-IN" sz="1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DB1132-7217-425D-A476-9757980ED19E}"/>
              </a:ext>
            </a:extLst>
          </p:cNvPr>
          <p:cNvSpPr txBox="1"/>
          <p:nvPr/>
        </p:nvSpPr>
        <p:spPr>
          <a:xfrm>
            <a:off x="11430000" y="6052508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US" sz="1500" b="1" dirty="0"/>
              <a:t>13</a:t>
            </a:r>
            <a:endParaRPr lang="en-IN" sz="1500" b="1" dirty="0" err="1"/>
          </a:p>
        </p:txBody>
      </p:sp>
    </p:spTree>
    <p:extLst>
      <p:ext uri="{BB962C8B-B14F-4D97-AF65-F5344CB8AC3E}">
        <p14:creationId xmlns:p14="http://schemas.microsoft.com/office/powerpoint/2010/main" val="2458327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309792" y="6056953"/>
            <a:ext cx="421124" cy="364341"/>
          </a:xfrm>
          <a:prstGeom prst="chevron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730916" y="611265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US" sz="1500" b="1" dirty="0"/>
              <a:t>1</a:t>
            </a:r>
            <a:endParaRPr lang="en-IN" sz="1500" b="1" dirty="0" err="1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75FFF07-C9C4-ABA4-4F91-4570ECD4B9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553" y="1756620"/>
            <a:ext cx="1104957" cy="7874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A42ABFC-9C61-621C-24D9-716D01192A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86892" y="1513395"/>
            <a:ext cx="1562180" cy="111130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9" name="Arrow: Right 28">
            <a:extLst>
              <a:ext uri="{FF2B5EF4-FFF2-40B4-BE49-F238E27FC236}">
                <a16:creationId xmlns:a16="http://schemas.microsoft.com/office/drawing/2014/main" id="{1F040202-2DA8-A6B4-B5E0-EF0FB558F2E7}"/>
              </a:ext>
            </a:extLst>
          </p:cNvPr>
          <p:cNvSpPr/>
          <p:nvPr/>
        </p:nvSpPr>
        <p:spPr>
          <a:xfrm>
            <a:off x="1696443" y="1908024"/>
            <a:ext cx="894357" cy="454176"/>
          </a:xfrm>
          <a:prstGeom prst="rightArrow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endParaRPr lang="en-IN" sz="16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8DF8BF2-8332-4854-65C5-294CB4536F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54652" y="916464"/>
            <a:ext cx="882695" cy="5969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CB966A0-06E4-4D1A-8370-57DA7F7B37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54651" y="1655286"/>
            <a:ext cx="882696" cy="6634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826EC0A-B7BF-3B9B-305E-70AFC8686F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33299" y="2448918"/>
            <a:ext cx="930324" cy="52072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81EC0FC-6EB6-CCDD-8036-002812D29A8A}"/>
              </a:ext>
            </a:extLst>
          </p:cNvPr>
          <p:cNvSpPr/>
          <p:nvPr/>
        </p:nvSpPr>
        <p:spPr>
          <a:xfrm>
            <a:off x="5410200" y="719366"/>
            <a:ext cx="1447800" cy="2989385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1E3AE571-C5FA-BB30-FFF3-03DA0B754FCE}"/>
              </a:ext>
            </a:extLst>
          </p:cNvPr>
          <p:cNvSpPr/>
          <p:nvPr/>
        </p:nvSpPr>
        <p:spPr>
          <a:xfrm>
            <a:off x="5334000" y="207192"/>
            <a:ext cx="1600200" cy="416128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Customers</a:t>
            </a:r>
          </a:p>
        </p:txBody>
      </p: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29A3C3E8-723F-97B9-3CAC-5A31E8BC8FA2}"/>
              </a:ext>
            </a:extLst>
          </p:cNvPr>
          <p:cNvSpPr/>
          <p:nvPr/>
        </p:nvSpPr>
        <p:spPr>
          <a:xfrm>
            <a:off x="4403274" y="1908024"/>
            <a:ext cx="894357" cy="454176"/>
          </a:xfrm>
          <a:prstGeom prst="rightArrow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endParaRPr lang="en-IN" sz="16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B879BBDC-EC2F-77C8-F553-7CD6C5CEA91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66596" y="962069"/>
            <a:ext cx="1211123" cy="250397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3B39A81D-3A4B-66FA-2CB8-E9AFF46278A2}"/>
              </a:ext>
            </a:extLst>
          </p:cNvPr>
          <p:cNvSpPr/>
          <p:nvPr/>
        </p:nvSpPr>
        <p:spPr>
          <a:xfrm>
            <a:off x="7844313" y="216746"/>
            <a:ext cx="1600200" cy="416128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Consumer</a:t>
            </a:r>
          </a:p>
        </p:txBody>
      </p:sp>
      <p:sp>
        <p:nvSpPr>
          <p:cNvPr id="94" name="Arrow: Right 93">
            <a:extLst>
              <a:ext uri="{FF2B5EF4-FFF2-40B4-BE49-F238E27FC236}">
                <a16:creationId xmlns:a16="http://schemas.microsoft.com/office/drawing/2014/main" id="{1E591D9E-237C-4005-DB06-660F5EF02F2D}"/>
              </a:ext>
            </a:extLst>
          </p:cNvPr>
          <p:cNvSpPr/>
          <p:nvPr/>
        </p:nvSpPr>
        <p:spPr>
          <a:xfrm>
            <a:off x="6949956" y="1864538"/>
            <a:ext cx="894357" cy="454176"/>
          </a:xfrm>
          <a:prstGeom prst="rightArrow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endParaRPr lang="en-IN" sz="16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F3E3C95E-8CF2-9B94-4510-414FD3F87F3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9553" y="5627987"/>
            <a:ext cx="882695" cy="5969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9143BA0C-8B76-12FE-ECBD-A3737D97BE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99850" y="5575696"/>
            <a:ext cx="882696" cy="66342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6297404A-2029-2A67-0096-22F924409DCA}"/>
              </a:ext>
            </a:extLst>
          </p:cNvPr>
          <p:cNvSpPr/>
          <p:nvPr/>
        </p:nvSpPr>
        <p:spPr>
          <a:xfrm>
            <a:off x="2162014" y="3939835"/>
            <a:ext cx="1600200" cy="416128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Platforms</a:t>
            </a: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57365C55-3FE8-76E3-81FF-7835C1FAD68D}"/>
              </a:ext>
            </a:extLst>
          </p:cNvPr>
          <p:cNvSpPr/>
          <p:nvPr/>
        </p:nvSpPr>
        <p:spPr>
          <a:xfrm>
            <a:off x="238505" y="5507719"/>
            <a:ext cx="2531644" cy="914400"/>
          </a:xfrm>
          <a:prstGeom prst="roundRect">
            <a:avLst/>
          </a:prstGeom>
          <a:noFill/>
          <a:ln w="19050">
            <a:solidFill>
              <a:srgbClr val="009993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pic>
        <p:nvPicPr>
          <p:cNvPr id="100" name="Picture 99">
            <a:extLst>
              <a:ext uri="{FF2B5EF4-FFF2-40B4-BE49-F238E27FC236}">
                <a16:creationId xmlns:a16="http://schemas.microsoft.com/office/drawing/2014/main" id="{D9E039D8-850E-50BC-BA43-98F5C356ED2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57751" y="5666088"/>
            <a:ext cx="930324" cy="52072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2" name="Rectangle: Rounded Corners 101">
            <a:extLst>
              <a:ext uri="{FF2B5EF4-FFF2-40B4-BE49-F238E27FC236}">
                <a16:creationId xmlns:a16="http://schemas.microsoft.com/office/drawing/2014/main" id="{02118C07-EB77-E9E2-DA1C-662B1C3B1AAF}"/>
              </a:ext>
            </a:extLst>
          </p:cNvPr>
          <p:cNvSpPr/>
          <p:nvPr/>
        </p:nvSpPr>
        <p:spPr>
          <a:xfrm>
            <a:off x="2888641" y="5510647"/>
            <a:ext cx="2445359" cy="914400"/>
          </a:xfrm>
          <a:prstGeom prst="roundRect">
            <a:avLst/>
          </a:prstGeom>
          <a:noFill/>
          <a:ln w="19050">
            <a:solidFill>
              <a:srgbClr val="009993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B69132FF-0E87-83C5-169B-1FF1030CBCE5}"/>
              </a:ext>
            </a:extLst>
          </p:cNvPr>
          <p:cNvCxnSpPr>
            <a:cxnSpLocks/>
          </p:cNvCxnSpPr>
          <p:nvPr/>
        </p:nvCxnSpPr>
        <p:spPr>
          <a:xfrm flipH="1">
            <a:off x="2023572" y="4347499"/>
            <a:ext cx="865069" cy="4473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A820C09B-496A-6573-79BB-0B226A87E6A5}"/>
              </a:ext>
            </a:extLst>
          </p:cNvPr>
          <p:cNvCxnSpPr>
            <a:cxnSpLocks/>
          </p:cNvCxnSpPr>
          <p:nvPr/>
        </p:nvCxnSpPr>
        <p:spPr>
          <a:xfrm>
            <a:off x="2888641" y="4347499"/>
            <a:ext cx="855947" cy="4473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CF65565B-0643-1C68-3CC1-4E2E08C152CF}"/>
              </a:ext>
            </a:extLst>
          </p:cNvPr>
          <p:cNvSpPr/>
          <p:nvPr/>
        </p:nvSpPr>
        <p:spPr>
          <a:xfrm>
            <a:off x="734410" y="4919673"/>
            <a:ext cx="1600200" cy="416128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Brick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&amp;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Mortar</a:t>
            </a:r>
          </a:p>
        </p:txBody>
      </p: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A40C5DDE-AB51-73B9-492F-47BB28092C70}"/>
              </a:ext>
            </a:extLst>
          </p:cNvPr>
          <p:cNvSpPr/>
          <p:nvPr/>
        </p:nvSpPr>
        <p:spPr>
          <a:xfrm>
            <a:off x="3112494" y="4940247"/>
            <a:ext cx="1600200" cy="416128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E-commerce</a:t>
            </a:r>
          </a:p>
        </p:txBody>
      </p:sp>
      <p:pic>
        <p:nvPicPr>
          <p:cNvPr id="117" name="Picture 116">
            <a:extLst>
              <a:ext uri="{FF2B5EF4-FFF2-40B4-BE49-F238E27FC236}">
                <a16:creationId xmlns:a16="http://schemas.microsoft.com/office/drawing/2014/main" id="{FD38127C-ACA3-8043-E369-93812724AD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08978" y="5627984"/>
            <a:ext cx="882695" cy="5969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FFFE181A-1D86-4AFE-B15E-3404CF96BE3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999022" y="5615284"/>
            <a:ext cx="673135" cy="6096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27DB267F-71B1-A552-DED2-D9F406BA0DB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887215" y="5634335"/>
            <a:ext cx="635033" cy="59058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B528F288-F807-6C85-B5D9-9FA2B5E12D9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892458" y="5664304"/>
            <a:ext cx="1097080" cy="5225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6803559F-587F-8EDD-121C-A60544DB996F}"/>
              </a:ext>
            </a:extLst>
          </p:cNvPr>
          <p:cNvSpPr/>
          <p:nvPr/>
        </p:nvSpPr>
        <p:spPr>
          <a:xfrm>
            <a:off x="7783965" y="3990179"/>
            <a:ext cx="1600200" cy="416128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Channels</a:t>
            </a:r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D77A632F-B3E9-1822-66AA-4F50DDFFA27F}"/>
              </a:ext>
            </a:extLst>
          </p:cNvPr>
          <p:cNvSpPr/>
          <p:nvPr/>
        </p:nvSpPr>
        <p:spPr>
          <a:xfrm>
            <a:off x="5571051" y="5519991"/>
            <a:ext cx="2212914" cy="914400"/>
          </a:xfrm>
          <a:prstGeom prst="roundRect">
            <a:avLst/>
          </a:prstGeom>
          <a:noFill/>
          <a:ln w="19050">
            <a:solidFill>
              <a:srgbClr val="009993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7E8553A4-5877-AEB1-D4EE-C73486DD04D1}"/>
              </a:ext>
            </a:extLst>
          </p:cNvPr>
          <p:cNvSpPr/>
          <p:nvPr/>
        </p:nvSpPr>
        <p:spPr>
          <a:xfrm>
            <a:off x="7844313" y="5492685"/>
            <a:ext cx="1833087" cy="914400"/>
          </a:xfrm>
          <a:prstGeom prst="roundRect">
            <a:avLst/>
          </a:prstGeom>
          <a:noFill/>
          <a:ln w="19050">
            <a:solidFill>
              <a:srgbClr val="009993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28" name="Rectangle: Rounded Corners 127">
            <a:extLst>
              <a:ext uri="{FF2B5EF4-FFF2-40B4-BE49-F238E27FC236}">
                <a16:creationId xmlns:a16="http://schemas.microsoft.com/office/drawing/2014/main" id="{368F8898-3529-CC23-EED0-B359FD9D1EA8}"/>
              </a:ext>
            </a:extLst>
          </p:cNvPr>
          <p:cNvSpPr/>
          <p:nvPr/>
        </p:nvSpPr>
        <p:spPr>
          <a:xfrm>
            <a:off x="9737307" y="5499144"/>
            <a:ext cx="1417334" cy="914400"/>
          </a:xfrm>
          <a:prstGeom prst="roundRect">
            <a:avLst/>
          </a:prstGeom>
          <a:noFill/>
          <a:ln w="19050">
            <a:solidFill>
              <a:srgbClr val="009993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29" name="Rectangle: Rounded Corners 128">
            <a:extLst>
              <a:ext uri="{FF2B5EF4-FFF2-40B4-BE49-F238E27FC236}">
                <a16:creationId xmlns:a16="http://schemas.microsoft.com/office/drawing/2014/main" id="{83F278F4-2B38-6B4A-FD0C-EFE23AAAF5DE}"/>
              </a:ext>
            </a:extLst>
          </p:cNvPr>
          <p:cNvSpPr/>
          <p:nvPr/>
        </p:nvSpPr>
        <p:spPr>
          <a:xfrm>
            <a:off x="5693575" y="4923897"/>
            <a:ext cx="1600200" cy="416128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Retailer</a:t>
            </a:r>
          </a:p>
        </p:txBody>
      </p:sp>
      <p:sp>
        <p:nvSpPr>
          <p:cNvPr id="130" name="Rectangle: Rounded Corners 129">
            <a:extLst>
              <a:ext uri="{FF2B5EF4-FFF2-40B4-BE49-F238E27FC236}">
                <a16:creationId xmlns:a16="http://schemas.microsoft.com/office/drawing/2014/main" id="{678BC3A1-F5F7-A7BD-92CF-D80A5BA25C87}"/>
              </a:ext>
            </a:extLst>
          </p:cNvPr>
          <p:cNvSpPr/>
          <p:nvPr/>
        </p:nvSpPr>
        <p:spPr>
          <a:xfrm>
            <a:off x="7890004" y="4940247"/>
            <a:ext cx="1447800" cy="370268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Direct</a:t>
            </a:r>
          </a:p>
        </p:txBody>
      </p:sp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771D4152-17E8-0AAE-C6F1-F78F7D7550AC}"/>
              </a:ext>
            </a:extLst>
          </p:cNvPr>
          <p:cNvSpPr/>
          <p:nvPr/>
        </p:nvSpPr>
        <p:spPr>
          <a:xfrm>
            <a:off x="9866285" y="4940247"/>
            <a:ext cx="1251570" cy="416128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Distributor</a:t>
            </a:r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0405C166-D504-842F-182E-A111B4934339}"/>
              </a:ext>
            </a:extLst>
          </p:cNvPr>
          <p:cNvCxnSpPr>
            <a:cxnSpLocks/>
          </p:cNvCxnSpPr>
          <p:nvPr/>
        </p:nvCxnSpPr>
        <p:spPr>
          <a:xfrm>
            <a:off x="8859843" y="4431319"/>
            <a:ext cx="855947" cy="4473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5B6EB8B0-DDC3-D35C-452C-61330E082D1C}"/>
              </a:ext>
            </a:extLst>
          </p:cNvPr>
          <p:cNvCxnSpPr>
            <a:cxnSpLocks/>
          </p:cNvCxnSpPr>
          <p:nvPr/>
        </p:nvCxnSpPr>
        <p:spPr>
          <a:xfrm flipH="1">
            <a:off x="7133953" y="4439333"/>
            <a:ext cx="865069" cy="4473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5FAF4F8-1A76-7CB6-D372-E80EFA48528F}"/>
              </a:ext>
            </a:extLst>
          </p:cNvPr>
          <p:cNvCxnSpPr>
            <a:cxnSpLocks/>
          </p:cNvCxnSpPr>
          <p:nvPr/>
        </p:nvCxnSpPr>
        <p:spPr>
          <a:xfrm>
            <a:off x="8582114" y="4419600"/>
            <a:ext cx="1951" cy="522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8" name="Picture 137">
            <a:extLst>
              <a:ext uri="{FF2B5EF4-FFF2-40B4-BE49-F238E27FC236}">
                <a16:creationId xmlns:a16="http://schemas.microsoft.com/office/drawing/2014/main" id="{3D13CFED-A268-525F-0C36-60AA40A60DB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571051" y="3066107"/>
            <a:ext cx="1146235" cy="5175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A2E4C2F0-7BD3-0ADF-0F62-066D56DB0B8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134227" y="5697568"/>
            <a:ext cx="1146235" cy="5175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0" name="Picture 139">
            <a:extLst>
              <a:ext uri="{FF2B5EF4-FFF2-40B4-BE49-F238E27FC236}">
                <a16:creationId xmlns:a16="http://schemas.microsoft.com/office/drawing/2014/main" id="{9EA7A67A-FBD9-580F-6044-E7B4D1A2F9B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698017" y="5707738"/>
            <a:ext cx="991144" cy="4475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41" name="Rectangle: Rounded Corners 140">
            <a:extLst>
              <a:ext uri="{FF2B5EF4-FFF2-40B4-BE49-F238E27FC236}">
                <a16:creationId xmlns:a16="http://schemas.microsoft.com/office/drawing/2014/main" id="{CC4D3952-E28A-58B2-D74A-7782C1473721}"/>
              </a:ext>
            </a:extLst>
          </p:cNvPr>
          <p:cNvSpPr/>
          <p:nvPr/>
        </p:nvSpPr>
        <p:spPr>
          <a:xfrm>
            <a:off x="119875" y="29563"/>
            <a:ext cx="3807394" cy="82626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FA129A3D-BB2C-595C-3010-0D3B79D00CD3}"/>
              </a:ext>
            </a:extLst>
          </p:cNvPr>
          <p:cNvSpPr txBox="1"/>
          <p:nvPr/>
        </p:nvSpPr>
        <p:spPr>
          <a:xfrm>
            <a:off x="1054646" y="73827"/>
            <a:ext cx="2559928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Understanding Business Problem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604274D6-DB67-0745-ECAD-68E4321FB6EE}"/>
              </a:ext>
            </a:extLst>
          </p:cNvPr>
          <p:cNvSpPr/>
          <p:nvPr/>
        </p:nvSpPr>
        <p:spPr>
          <a:xfrm>
            <a:off x="242614" y="113233"/>
            <a:ext cx="623154" cy="62315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7FC7BDBD-0776-2B3D-DCEB-7351F7E3D83A}"/>
              </a:ext>
            </a:extLst>
          </p:cNvPr>
          <p:cNvSpPr txBox="1"/>
          <p:nvPr/>
        </p:nvSpPr>
        <p:spPr>
          <a:xfrm>
            <a:off x="208150" y="73827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1</a:t>
            </a:r>
          </a:p>
        </p:txBody>
      </p:sp>
      <p:sp>
        <p:nvSpPr>
          <p:cNvPr id="146" name="Rectangle: Rounded Corners 145">
            <a:extLst>
              <a:ext uri="{FF2B5EF4-FFF2-40B4-BE49-F238E27FC236}">
                <a16:creationId xmlns:a16="http://schemas.microsoft.com/office/drawing/2014/main" id="{C86CA984-4600-9189-D1A4-14FCEC624C58}"/>
              </a:ext>
            </a:extLst>
          </p:cNvPr>
          <p:cNvSpPr/>
          <p:nvPr/>
        </p:nvSpPr>
        <p:spPr>
          <a:xfrm>
            <a:off x="7948257" y="719366"/>
            <a:ext cx="1447800" cy="2989385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</p:spTree>
    <p:extLst>
      <p:ext uri="{BB962C8B-B14F-4D97-AF65-F5344CB8AC3E}">
        <p14:creationId xmlns:p14="http://schemas.microsoft.com/office/powerpoint/2010/main" val="1508017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309792" y="6056953"/>
            <a:ext cx="421124" cy="364341"/>
          </a:xfrm>
          <a:prstGeom prst="chevron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730916" y="6042744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US" sz="1500" b="1" dirty="0"/>
              <a:t>1</a:t>
            </a:r>
            <a:endParaRPr lang="en-IN" sz="1500" b="1" dirty="0" err="1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75FFF07-C9C4-ABA4-4F91-4570ECD4B9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000" y="1623385"/>
            <a:ext cx="1287385" cy="738584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A42ABFC-9C61-621C-24D9-716D01192A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27536" y="1395251"/>
            <a:ext cx="1820096" cy="1042358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</p:pic>
      <p:sp>
        <p:nvSpPr>
          <p:cNvPr id="29" name="Arrow: Right 28">
            <a:extLst>
              <a:ext uri="{FF2B5EF4-FFF2-40B4-BE49-F238E27FC236}">
                <a16:creationId xmlns:a16="http://schemas.microsoft.com/office/drawing/2014/main" id="{1F040202-2DA8-A6B4-B5E0-EF0FB558F2E7}"/>
              </a:ext>
            </a:extLst>
          </p:cNvPr>
          <p:cNvSpPr/>
          <p:nvPr/>
        </p:nvSpPr>
        <p:spPr>
          <a:xfrm>
            <a:off x="1857054" y="1765395"/>
            <a:ext cx="1042015" cy="425997"/>
          </a:xfrm>
          <a:prstGeom prst="rightArrow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8DF8BF2-8332-4854-65C5-294CB4536F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68763" y="835355"/>
            <a:ext cx="1028428" cy="559895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CB966A0-06E4-4D1A-8370-57DA7F7B37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8762" y="1528338"/>
            <a:ext cx="1028429" cy="62226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826EC0A-B7BF-3B9B-305E-70AFC8686F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43885" y="2272730"/>
            <a:ext cx="1083921" cy="488419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81EC0FC-6EB6-CCDD-8036-002812D29A8A}"/>
              </a:ext>
            </a:extLst>
          </p:cNvPr>
          <p:cNvSpPr/>
          <p:nvPr/>
        </p:nvSpPr>
        <p:spPr>
          <a:xfrm>
            <a:off x="6183952" y="650486"/>
            <a:ext cx="1686832" cy="2803913"/>
          </a:xfrm>
          <a:prstGeom prst="roundRect">
            <a:avLst/>
          </a:prstGeom>
          <a:noFill/>
          <a:ln w="19050">
            <a:solidFill>
              <a:srgbClr val="009993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1E3AE571-C5FA-BB30-FFF3-03DA0B754FCE}"/>
              </a:ext>
            </a:extLst>
          </p:cNvPr>
          <p:cNvSpPr/>
          <p:nvPr/>
        </p:nvSpPr>
        <p:spPr>
          <a:xfrm>
            <a:off x="6095171" y="170089"/>
            <a:ext cx="1864393" cy="390310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Customers</a:t>
            </a:r>
          </a:p>
        </p:txBody>
      </p:sp>
      <p:sp>
        <p:nvSpPr>
          <p:cNvPr id="83" name="Arrow: Right 82">
            <a:extLst>
              <a:ext uri="{FF2B5EF4-FFF2-40B4-BE49-F238E27FC236}">
                <a16:creationId xmlns:a16="http://schemas.microsoft.com/office/drawing/2014/main" id="{29A3C3E8-723F-97B9-3CAC-5A31E8BC8FA2}"/>
              </a:ext>
            </a:extLst>
          </p:cNvPr>
          <p:cNvSpPr/>
          <p:nvPr/>
        </p:nvSpPr>
        <p:spPr>
          <a:xfrm>
            <a:off x="5010782" y="1765395"/>
            <a:ext cx="1042015" cy="425997"/>
          </a:xfrm>
          <a:prstGeom prst="rightArrow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B879BBDC-EC2F-77C8-F553-7CD6C5CEA91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78919" y="878131"/>
            <a:ext cx="1411079" cy="2348622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</p:pic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36497422-0C1D-62C5-073B-5863C063DBF1}"/>
              </a:ext>
            </a:extLst>
          </p:cNvPr>
          <p:cNvSpPr/>
          <p:nvPr/>
        </p:nvSpPr>
        <p:spPr>
          <a:xfrm>
            <a:off x="9161952" y="679354"/>
            <a:ext cx="1686832" cy="2775046"/>
          </a:xfrm>
          <a:prstGeom prst="roundRect">
            <a:avLst/>
          </a:prstGeom>
          <a:noFill/>
          <a:ln w="19050">
            <a:solidFill>
              <a:srgbClr val="009993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3B39A81D-3A4B-66FA-2CB8-E9AFF46278A2}"/>
              </a:ext>
            </a:extLst>
          </p:cNvPr>
          <p:cNvSpPr/>
          <p:nvPr/>
        </p:nvSpPr>
        <p:spPr>
          <a:xfrm>
            <a:off x="9019937" y="179050"/>
            <a:ext cx="1864393" cy="390310"/>
          </a:xfrm>
          <a:prstGeom prst="roundRect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Consumer</a:t>
            </a:r>
          </a:p>
        </p:txBody>
      </p:sp>
      <p:sp>
        <p:nvSpPr>
          <p:cNvPr id="94" name="Arrow: Right 93">
            <a:extLst>
              <a:ext uri="{FF2B5EF4-FFF2-40B4-BE49-F238E27FC236}">
                <a16:creationId xmlns:a16="http://schemas.microsoft.com/office/drawing/2014/main" id="{1E591D9E-237C-4005-DB06-660F5EF02F2D}"/>
              </a:ext>
            </a:extLst>
          </p:cNvPr>
          <p:cNvSpPr/>
          <p:nvPr/>
        </p:nvSpPr>
        <p:spPr>
          <a:xfrm>
            <a:off x="7977922" y="1724607"/>
            <a:ext cx="1042015" cy="425997"/>
          </a:xfrm>
          <a:prstGeom prst="rightArrow">
            <a:avLst/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3D13CFED-A268-525F-0C36-60AA40A60DB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71359" y="2851627"/>
            <a:ext cx="1335478" cy="48544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55A309-0ACA-B205-87C3-B4C6A0E73811}"/>
              </a:ext>
            </a:extLst>
          </p:cNvPr>
          <p:cNvSpPr txBox="1"/>
          <p:nvPr/>
        </p:nvSpPr>
        <p:spPr>
          <a:xfrm>
            <a:off x="330679" y="3544486"/>
            <a:ext cx="10853860" cy="2923877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latin typeface="Tw Cen MT Condensed Extra Bold" panose="020B0803020202020204" pitchFamily="34" charset="0"/>
              </a:rPr>
              <a:t>📊Problem Statement :</a:t>
            </a:r>
          </a:p>
          <a:p>
            <a:endParaRPr lang="en-US" sz="2800" dirty="0">
              <a:latin typeface="Tw Cen MT Condensed Extra Bold" panose="020B0803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600" dirty="0"/>
              <a:t>AtliQ Hardware is a consumer goods electronics company having operations in various countries. Their business is growing rapidly, and they still rely on Excel files for data analytics.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600" dirty="0"/>
              <a:t> Excel files are hard to consume and not effective in generating insights. Also due to the lack of effective analytics, the company faced a major loss in Latin America.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600" dirty="0"/>
              <a:t> Senior executives of this company have decided to invest in a data analytics project and have assigned a team for this work.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600" dirty="0"/>
              <a:t> As a part of the Data Analytics Team, My goal is to implement an advanced analytics solution using Power BI that will enable the company to get insights and make informed decisions.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C81483B-13B8-A2B8-AFAC-5BF4D3208532}"/>
              </a:ext>
            </a:extLst>
          </p:cNvPr>
          <p:cNvSpPr/>
          <p:nvPr/>
        </p:nvSpPr>
        <p:spPr>
          <a:xfrm>
            <a:off x="78615" y="101932"/>
            <a:ext cx="3807394" cy="826266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C000"/>
              </a:gs>
              <a:gs pos="100000">
                <a:srgbClr val="EB780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0C6C88-85B5-5443-1E28-7C832A6089A5}"/>
              </a:ext>
            </a:extLst>
          </p:cNvPr>
          <p:cNvSpPr txBox="1"/>
          <p:nvPr/>
        </p:nvSpPr>
        <p:spPr>
          <a:xfrm>
            <a:off x="1013386" y="146196"/>
            <a:ext cx="2559928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Understanding Business Problem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8C291FF-28B6-4737-330D-572C4C81FFA7}"/>
              </a:ext>
            </a:extLst>
          </p:cNvPr>
          <p:cNvSpPr/>
          <p:nvPr/>
        </p:nvSpPr>
        <p:spPr>
          <a:xfrm>
            <a:off x="201354" y="185602"/>
            <a:ext cx="623154" cy="62315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1E10FD-C207-8AD8-E0E5-50E9E8E74B09}"/>
              </a:ext>
            </a:extLst>
          </p:cNvPr>
          <p:cNvSpPr txBox="1"/>
          <p:nvPr/>
        </p:nvSpPr>
        <p:spPr>
          <a:xfrm>
            <a:off x="166890" y="146196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72957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6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237476" y="6052509"/>
            <a:ext cx="421124" cy="364341"/>
          </a:xfrm>
          <a:prstGeom prst="chevron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6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658600" y="605250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IN" sz="1500" b="1" dirty="0"/>
              <a:t>2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EB789BC-9C14-61EB-E3C2-09CE59F13CB4}"/>
              </a:ext>
            </a:extLst>
          </p:cNvPr>
          <p:cNvSpPr/>
          <p:nvPr/>
        </p:nvSpPr>
        <p:spPr>
          <a:xfrm>
            <a:off x="288768" y="3050544"/>
            <a:ext cx="1791625" cy="914400"/>
          </a:xfrm>
          <a:prstGeom prst="round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Customer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Relationship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Management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264D4BDA-2747-3345-D807-9A6694B5A211}"/>
              </a:ext>
            </a:extLst>
          </p:cNvPr>
          <p:cNvSpPr/>
          <p:nvPr/>
        </p:nvSpPr>
        <p:spPr>
          <a:xfrm>
            <a:off x="2281344" y="1822118"/>
            <a:ext cx="903746" cy="390310"/>
          </a:xfrm>
          <a:prstGeom prst="rightArrow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pic>
        <p:nvPicPr>
          <p:cNvPr id="6" name="Graphic 5" descr="Database with solid fill">
            <a:extLst>
              <a:ext uri="{FF2B5EF4-FFF2-40B4-BE49-F238E27FC236}">
                <a16:creationId xmlns:a16="http://schemas.microsoft.com/office/drawing/2014/main" id="{5088AC80-B540-3B69-B63F-43AC2F210F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268716" y="1560073"/>
            <a:ext cx="914400" cy="914400"/>
          </a:xfrm>
          <a:prstGeom prst="rect">
            <a:avLst/>
          </a:prstGeom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493E435-8B4B-5726-24CC-4E6AA1955A1D}"/>
              </a:ext>
            </a:extLst>
          </p:cNvPr>
          <p:cNvSpPr/>
          <p:nvPr/>
        </p:nvSpPr>
        <p:spPr>
          <a:xfrm>
            <a:off x="319466" y="1821758"/>
            <a:ext cx="1669569" cy="390310"/>
          </a:xfrm>
          <a:prstGeom prst="round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Sales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Software</a:t>
            </a:r>
          </a:p>
        </p:txBody>
      </p:sp>
      <p:pic>
        <p:nvPicPr>
          <p:cNvPr id="8" name="Graphic 7" descr="Database with solid fill">
            <a:extLst>
              <a:ext uri="{FF2B5EF4-FFF2-40B4-BE49-F238E27FC236}">
                <a16:creationId xmlns:a16="http://schemas.microsoft.com/office/drawing/2014/main" id="{6F50CCD3-F8D0-18E7-A590-1C6B8B37C4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255049" y="2900226"/>
            <a:ext cx="914400" cy="91440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F810AF2B-2E83-BA82-0188-02EE6913A873}"/>
              </a:ext>
            </a:extLst>
          </p:cNvPr>
          <p:cNvSpPr/>
          <p:nvPr/>
        </p:nvSpPr>
        <p:spPr>
          <a:xfrm>
            <a:off x="2329753" y="3162271"/>
            <a:ext cx="903746" cy="390310"/>
          </a:xfrm>
          <a:prstGeom prst="rightArrow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DD578A1-D23B-078E-A582-DC63D7D4AAAB}"/>
              </a:ext>
            </a:extLst>
          </p:cNvPr>
          <p:cNvSpPr/>
          <p:nvPr/>
        </p:nvSpPr>
        <p:spPr>
          <a:xfrm>
            <a:off x="161464" y="1295400"/>
            <a:ext cx="4029535" cy="3393444"/>
          </a:xfrm>
          <a:prstGeom prst="roundRect">
            <a:avLst>
              <a:gd name="adj" fmla="val 8140"/>
            </a:avLst>
          </a:prstGeom>
          <a:noFill/>
          <a:ln w="19050">
            <a:solidFill>
              <a:schemeClr val="accent5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2349DAE-00B8-BB47-CD27-E243C25EC280}"/>
              </a:ext>
            </a:extLst>
          </p:cNvPr>
          <p:cNvSpPr/>
          <p:nvPr/>
        </p:nvSpPr>
        <p:spPr>
          <a:xfrm>
            <a:off x="492693" y="4841390"/>
            <a:ext cx="3524364" cy="515889"/>
          </a:xfrm>
          <a:prstGeom prst="round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OLTP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–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Online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Transaction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Processing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3DA21EC-3C1A-FC44-F090-149A64EDBAD5}"/>
              </a:ext>
            </a:extLst>
          </p:cNvPr>
          <p:cNvSpPr/>
          <p:nvPr/>
        </p:nvSpPr>
        <p:spPr>
          <a:xfrm>
            <a:off x="5365655" y="2589800"/>
            <a:ext cx="1833793" cy="1029671"/>
          </a:xfrm>
          <a:prstGeom prst="round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Transform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Load</a:t>
            </a:r>
            <a:br>
              <a:rPr lang="en-IN" sz="1500" dirty="0"/>
            </a:b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ETL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AE263FA-D677-C386-A30E-5C1126C8452B}"/>
              </a:ext>
            </a:extLst>
          </p:cNvPr>
          <p:cNvSpPr/>
          <p:nvPr/>
        </p:nvSpPr>
        <p:spPr>
          <a:xfrm>
            <a:off x="4314757" y="2933700"/>
            <a:ext cx="859221" cy="365370"/>
          </a:xfrm>
          <a:prstGeom prst="rightArrow">
            <a:avLst/>
          </a:prstGeom>
          <a:solidFill>
            <a:srgbClr val="352A8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endParaRPr lang="en-IN" sz="1500" dirty="0">
              <a:solidFill>
                <a:schemeClr val="bg1"/>
              </a:solidFill>
            </a:endParaRPr>
          </a:p>
        </p:txBody>
      </p:sp>
      <p:pic>
        <p:nvPicPr>
          <p:cNvPr id="17" name="Graphic 16" descr="Database with solid fill">
            <a:extLst>
              <a:ext uri="{FF2B5EF4-FFF2-40B4-BE49-F238E27FC236}">
                <a16:creationId xmlns:a16="http://schemas.microsoft.com/office/drawing/2014/main" id="{B0FB9353-72EB-1A1D-4DB9-B58A6B7932C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87531" y="2705071"/>
            <a:ext cx="914400" cy="914400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C35F571-DF41-B1F1-5900-9EF851BD1FA4}"/>
              </a:ext>
            </a:extLst>
          </p:cNvPr>
          <p:cNvSpPr/>
          <p:nvPr/>
        </p:nvSpPr>
        <p:spPr>
          <a:xfrm>
            <a:off x="8089241" y="2212068"/>
            <a:ext cx="1652324" cy="388870"/>
          </a:xfrm>
          <a:prstGeom prst="round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Warehouse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5418DA8B-BE72-F5AB-3091-1AFD5CC0AD8D}"/>
              </a:ext>
            </a:extLst>
          </p:cNvPr>
          <p:cNvSpPr/>
          <p:nvPr/>
        </p:nvSpPr>
        <p:spPr>
          <a:xfrm>
            <a:off x="7511011" y="2910200"/>
            <a:ext cx="750326" cy="388870"/>
          </a:xfrm>
          <a:prstGeom prst="rightArrow">
            <a:avLst/>
          </a:prstGeom>
          <a:solidFill>
            <a:srgbClr val="352A8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endParaRPr lang="en-IN" sz="1500" dirty="0">
              <a:solidFill>
                <a:schemeClr val="bg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B5960CC-FA55-D452-517C-40F3FC0DA140}"/>
              </a:ext>
            </a:extLst>
          </p:cNvPr>
          <p:cNvSpPr/>
          <p:nvPr/>
        </p:nvSpPr>
        <p:spPr>
          <a:xfrm>
            <a:off x="10048193" y="4018949"/>
            <a:ext cx="1743327" cy="536875"/>
          </a:xfrm>
          <a:prstGeom prst="round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Analytics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EC798E6-D949-7E9E-CAB8-31D87778B26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13165" y="2705071"/>
            <a:ext cx="1833793" cy="107811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5" name="Arrow: Right 24">
            <a:extLst>
              <a:ext uri="{FF2B5EF4-FFF2-40B4-BE49-F238E27FC236}">
                <a16:creationId xmlns:a16="http://schemas.microsoft.com/office/drawing/2014/main" id="{2014A7F8-0BA6-36A0-0B1D-404F84B2E1CB}"/>
              </a:ext>
            </a:extLst>
          </p:cNvPr>
          <p:cNvSpPr/>
          <p:nvPr/>
        </p:nvSpPr>
        <p:spPr>
          <a:xfrm flipH="1">
            <a:off x="9124036" y="2933700"/>
            <a:ext cx="750325" cy="388871"/>
          </a:xfrm>
          <a:prstGeom prst="rightArrow">
            <a:avLst/>
          </a:prstGeom>
          <a:solidFill>
            <a:srgbClr val="352A8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endParaRPr lang="en-IN" sz="1500" dirty="0">
              <a:solidFill>
                <a:schemeClr val="bg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E21B414D-4454-DEF8-B600-EBBF02D73C70}"/>
              </a:ext>
            </a:extLst>
          </p:cNvPr>
          <p:cNvSpPr/>
          <p:nvPr/>
        </p:nvSpPr>
        <p:spPr>
          <a:xfrm>
            <a:off x="7129059" y="4886772"/>
            <a:ext cx="3524364" cy="515889"/>
          </a:xfrm>
          <a:prstGeom prst="round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OLAP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– Online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Analytical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Processing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2314C36-6B3A-0D93-725B-B2B3F572789B}"/>
              </a:ext>
            </a:extLst>
          </p:cNvPr>
          <p:cNvSpPr/>
          <p:nvPr/>
        </p:nvSpPr>
        <p:spPr>
          <a:xfrm>
            <a:off x="162429" y="56909"/>
            <a:ext cx="3949071" cy="828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DBD198E-05AB-AC3F-AE8F-0E8580C33893}"/>
              </a:ext>
            </a:extLst>
          </p:cNvPr>
          <p:cNvSpPr/>
          <p:nvPr/>
        </p:nvSpPr>
        <p:spPr>
          <a:xfrm>
            <a:off x="288768" y="145884"/>
            <a:ext cx="622800" cy="622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E64661-7EB4-643A-6807-8EDF4C5AE1C5}"/>
              </a:ext>
            </a:extLst>
          </p:cNvPr>
          <p:cNvSpPr txBox="1"/>
          <p:nvPr/>
        </p:nvSpPr>
        <p:spPr>
          <a:xfrm>
            <a:off x="399414" y="102148"/>
            <a:ext cx="658862" cy="658862"/>
          </a:xfrm>
          <a:prstGeom prst="rect">
            <a:avLst/>
          </a:prstGeom>
          <a:noFill/>
          <a:effectLst>
            <a:outerShdw blurRad="88900" dist="38100" dir="2400000" algn="tl" rotWithShape="0">
              <a:prstClr val="black">
                <a:alpha val="54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endParaRPr lang="en-IN" sz="36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19737C7-75F5-D4E5-CBD4-58AD72AF84FE}"/>
              </a:ext>
            </a:extLst>
          </p:cNvPr>
          <p:cNvSpPr txBox="1"/>
          <p:nvPr/>
        </p:nvSpPr>
        <p:spPr>
          <a:xfrm>
            <a:off x="271351" y="94474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2</a:t>
            </a:r>
          </a:p>
        </p:txBody>
      </p:sp>
      <p:sp>
        <p:nvSpPr>
          <p:cNvPr id="36" name="TextBox 35">
            <a:hlinkClick r:id="rId10" action="ppaction://hlinksldjump"/>
            <a:extLst>
              <a:ext uri="{FF2B5EF4-FFF2-40B4-BE49-F238E27FC236}">
                <a16:creationId xmlns:a16="http://schemas.microsoft.com/office/drawing/2014/main" id="{63A01F35-632B-7FC6-4B4F-5AF1EFF51430}"/>
              </a:ext>
            </a:extLst>
          </p:cNvPr>
          <p:cNvSpPr txBox="1"/>
          <p:nvPr/>
        </p:nvSpPr>
        <p:spPr>
          <a:xfrm>
            <a:off x="887276" y="152587"/>
            <a:ext cx="3101809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Base &amp; Data Warehouse Info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804DE83C-BC2E-9440-6CC6-B9B7AE93E439}"/>
              </a:ext>
            </a:extLst>
          </p:cNvPr>
          <p:cNvSpPr/>
          <p:nvPr/>
        </p:nvSpPr>
        <p:spPr>
          <a:xfrm>
            <a:off x="5248266" y="1188447"/>
            <a:ext cx="6782270" cy="3500036"/>
          </a:xfrm>
          <a:prstGeom prst="roundRect">
            <a:avLst>
              <a:gd name="adj" fmla="val 7407"/>
            </a:avLst>
          </a:prstGeom>
          <a:noFill/>
          <a:ln w="19050">
            <a:solidFill>
              <a:schemeClr val="accent5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</p:spTree>
    <p:extLst>
      <p:ext uri="{BB962C8B-B14F-4D97-AF65-F5344CB8AC3E}">
        <p14:creationId xmlns:p14="http://schemas.microsoft.com/office/powerpoint/2010/main" val="1673263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EAD4509-2349-9307-BED7-BC246CC209D2}"/>
              </a:ext>
            </a:extLst>
          </p:cNvPr>
          <p:cNvSpPr/>
          <p:nvPr/>
        </p:nvSpPr>
        <p:spPr>
          <a:xfrm>
            <a:off x="-4823" y="13525"/>
            <a:ext cx="3840604" cy="828000"/>
          </a:xfrm>
          <a:prstGeom prst="roundRect">
            <a:avLst>
              <a:gd name="adj" fmla="val 50000"/>
            </a:avLst>
          </a:prstGeom>
          <a:gradFill>
            <a:gsLst>
              <a:gs pos="63000">
                <a:srgbClr val="DE107C"/>
              </a:gs>
              <a:gs pos="0">
                <a:srgbClr val="FE46E8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237476" y="6052509"/>
            <a:ext cx="421124" cy="364341"/>
          </a:xfrm>
          <a:prstGeom prst="chevron">
            <a:avLst/>
          </a:prstGeom>
          <a:gradFill>
            <a:gsLst>
              <a:gs pos="63000">
                <a:srgbClr val="DE107C"/>
              </a:gs>
              <a:gs pos="0">
                <a:srgbClr val="FE46E8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658600" y="605250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IN" sz="1500" b="1" dirty="0"/>
              <a:t>3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EB789BC-9C14-61EB-E3C2-09CE59F13CB4}"/>
              </a:ext>
            </a:extLst>
          </p:cNvPr>
          <p:cNvSpPr/>
          <p:nvPr/>
        </p:nvSpPr>
        <p:spPr>
          <a:xfrm>
            <a:off x="678431" y="3064966"/>
            <a:ext cx="1669569" cy="390310"/>
          </a:xfrm>
          <a:prstGeom prst="roundRect">
            <a:avLst/>
          </a:prstGeom>
          <a:gradFill>
            <a:gsLst>
              <a:gs pos="63000">
                <a:srgbClr val="DE107C"/>
              </a:gs>
              <a:gs pos="0">
                <a:srgbClr val="FE46E8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Charter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264D4BDA-2747-3345-D807-9A6694B5A211}"/>
              </a:ext>
            </a:extLst>
          </p:cNvPr>
          <p:cNvSpPr/>
          <p:nvPr/>
        </p:nvSpPr>
        <p:spPr>
          <a:xfrm>
            <a:off x="2752726" y="3064966"/>
            <a:ext cx="903746" cy="390310"/>
          </a:xfrm>
          <a:prstGeom prst="rightArrow">
            <a:avLst/>
          </a:prstGeom>
          <a:gradFill>
            <a:gsLst>
              <a:gs pos="63000">
                <a:srgbClr val="DE107C"/>
              </a:gs>
              <a:gs pos="0">
                <a:srgbClr val="FE46E8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07C12E0-B1EB-AA31-25DD-1FF90B5F0802}"/>
              </a:ext>
            </a:extLst>
          </p:cNvPr>
          <p:cNvSpPr/>
          <p:nvPr/>
        </p:nvSpPr>
        <p:spPr>
          <a:xfrm>
            <a:off x="126338" y="116125"/>
            <a:ext cx="622800" cy="622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81B130-3B6D-F63C-2BCD-0B5CEFB251DE}"/>
              </a:ext>
            </a:extLst>
          </p:cNvPr>
          <p:cNvSpPr txBox="1"/>
          <p:nvPr/>
        </p:nvSpPr>
        <p:spPr>
          <a:xfrm>
            <a:off x="236984" y="72389"/>
            <a:ext cx="658862" cy="658862"/>
          </a:xfrm>
          <a:prstGeom prst="rect">
            <a:avLst/>
          </a:prstGeom>
          <a:noFill/>
          <a:effectLst>
            <a:outerShdw blurRad="88900" dist="38100" dir="2400000" algn="tl" rotWithShape="0">
              <a:prstClr val="black">
                <a:alpha val="54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endParaRPr lang="en-IN" sz="36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2B1D7A-4BE6-0350-7114-0F1BA3F9035A}"/>
              </a:ext>
            </a:extLst>
          </p:cNvPr>
          <p:cNvSpPr txBox="1"/>
          <p:nvPr/>
        </p:nvSpPr>
        <p:spPr>
          <a:xfrm>
            <a:off x="108921" y="64715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3</a:t>
            </a:r>
          </a:p>
        </p:txBody>
      </p:sp>
      <p:sp>
        <p:nvSpPr>
          <p:cNvPr id="20" name="TextBox 19">
            <a:hlinkClick r:id="rId6" action="ppaction://hlinksldjump"/>
            <a:extLst>
              <a:ext uri="{FF2B5EF4-FFF2-40B4-BE49-F238E27FC236}">
                <a16:creationId xmlns:a16="http://schemas.microsoft.com/office/drawing/2014/main" id="{254D20E0-342F-5E38-7DBE-084008A7E2B2}"/>
              </a:ext>
            </a:extLst>
          </p:cNvPr>
          <p:cNvSpPr txBox="1"/>
          <p:nvPr/>
        </p:nvSpPr>
        <p:spPr>
          <a:xfrm>
            <a:off x="827829" y="98094"/>
            <a:ext cx="2802061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Collection &amp; Understanding</a:t>
            </a:r>
          </a:p>
        </p:txBody>
      </p:sp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48F7CB68-F698-636F-0FE5-6B7B161980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0029870"/>
              </p:ext>
            </p:extLst>
          </p:nvPr>
        </p:nvGraphicFramePr>
        <p:xfrm>
          <a:off x="3932758" y="499895"/>
          <a:ext cx="6991182" cy="5748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7" imgW="58711779" imgH="39960462" progId="AcroExch.Document.DC">
                  <p:embed/>
                </p:oleObj>
              </mc:Choice>
              <mc:Fallback>
                <p:oleObj name="Acrobat Document" r:id="rId7" imgW="58711779" imgH="39960462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32758" y="499895"/>
                        <a:ext cx="6991182" cy="5748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7995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237476" y="6052509"/>
            <a:ext cx="421124" cy="364341"/>
          </a:xfrm>
          <a:prstGeom prst="chevron">
            <a:avLst/>
          </a:prstGeom>
          <a:gradFill>
            <a:gsLst>
              <a:gs pos="0">
                <a:srgbClr val="B2599C"/>
              </a:gs>
              <a:gs pos="92000">
                <a:srgbClr val="7030A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658600" y="605250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IN" sz="1500" b="1" dirty="0"/>
              <a:t>4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493E435-8B4B-5726-24CC-4E6AA1955A1D}"/>
              </a:ext>
            </a:extLst>
          </p:cNvPr>
          <p:cNvSpPr/>
          <p:nvPr/>
        </p:nvSpPr>
        <p:spPr>
          <a:xfrm>
            <a:off x="4490150" y="594256"/>
            <a:ext cx="2584740" cy="365370"/>
          </a:xfrm>
          <a:prstGeom prst="roundRect">
            <a:avLst/>
          </a:prstGeom>
          <a:gradFill>
            <a:gsLst>
              <a:gs pos="0">
                <a:srgbClr val="B2599C"/>
              </a:gs>
              <a:gs pos="92000">
                <a:srgbClr val="7030A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Loading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SQL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Databases</a:t>
            </a:r>
            <a:r>
              <a:rPr lang="en-IN" sz="1500" dirty="0"/>
              <a:t> 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DD578A1-D23B-078E-A582-DC63D7D4AAAB}"/>
              </a:ext>
            </a:extLst>
          </p:cNvPr>
          <p:cNvSpPr/>
          <p:nvPr/>
        </p:nvSpPr>
        <p:spPr>
          <a:xfrm>
            <a:off x="491528" y="1481884"/>
            <a:ext cx="4800548" cy="4934966"/>
          </a:xfrm>
          <a:prstGeom prst="roundRect">
            <a:avLst/>
          </a:prstGeom>
          <a:noFill/>
          <a:ln w="19050">
            <a:solidFill>
              <a:srgbClr val="352A84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F7EF85A-699A-29EC-0A0B-8ECA69AB07F3}"/>
              </a:ext>
            </a:extLst>
          </p:cNvPr>
          <p:cNvSpPr/>
          <p:nvPr/>
        </p:nvSpPr>
        <p:spPr>
          <a:xfrm>
            <a:off x="6451460" y="1481884"/>
            <a:ext cx="4800548" cy="4934966"/>
          </a:xfrm>
          <a:prstGeom prst="roundRect">
            <a:avLst/>
          </a:prstGeom>
          <a:noFill/>
          <a:ln w="19050">
            <a:solidFill>
              <a:srgbClr val="352A84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BF9743E8-20CC-070D-40B8-A1A34F613D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7614" y="2045230"/>
            <a:ext cx="4029535" cy="3945587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9D5C87D-FEDF-7E98-82C7-E2F9B0F669B4}"/>
              </a:ext>
            </a:extLst>
          </p:cNvPr>
          <p:cNvSpPr/>
          <p:nvPr/>
        </p:nvSpPr>
        <p:spPr>
          <a:xfrm>
            <a:off x="754285" y="4080716"/>
            <a:ext cx="2400473" cy="12954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7F44DE85-BCCA-A38E-F4C2-CC7438CD252E}"/>
              </a:ext>
            </a:extLst>
          </p:cNvPr>
          <p:cNvSpPr/>
          <p:nvPr/>
        </p:nvSpPr>
        <p:spPr>
          <a:xfrm>
            <a:off x="1905000" y="1568402"/>
            <a:ext cx="1669569" cy="390310"/>
          </a:xfrm>
          <a:prstGeom prst="roundRect">
            <a:avLst/>
          </a:prstGeom>
          <a:gradFill>
            <a:gsLst>
              <a:gs pos="0">
                <a:srgbClr val="B2599C"/>
              </a:gs>
              <a:gs pos="92000">
                <a:srgbClr val="7030A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DB</a:t>
            </a:r>
            <a:r>
              <a:rPr lang="en-IN" sz="1500" dirty="0"/>
              <a:t> </a:t>
            </a: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gdb041</a:t>
            </a:r>
            <a:r>
              <a:rPr lang="en-IN" sz="1500" dirty="0"/>
              <a:t> 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6629E081-4EBF-8E46-15CD-410F0C3806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5334" y="2178319"/>
            <a:ext cx="3352800" cy="3810844"/>
          </a:xfrm>
          <a:prstGeom prst="rect">
            <a:avLst/>
          </a:prstGeom>
        </p:spPr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7FA57D15-F6E0-70EC-8408-E8E5956F46EC}"/>
              </a:ext>
            </a:extLst>
          </p:cNvPr>
          <p:cNvSpPr/>
          <p:nvPr/>
        </p:nvSpPr>
        <p:spPr>
          <a:xfrm>
            <a:off x="7421659" y="1566460"/>
            <a:ext cx="1669569" cy="390310"/>
          </a:xfrm>
          <a:prstGeom prst="roundRect">
            <a:avLst/>
          </a:prstGeom>
          <a:gradFill>
            <a:gsLst>
              <a:gs pos="0">
                <a:srgbClr val="B2599C"/>
              </a:gs>
              <a:gs pos="92000">
                <a:srgbClr val="7030A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DB - gdb056 </a:t>
            </a: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2AB00019-6671-AF7A-A425-E6E62B30CB9B}"/>
              </a:ext>
            </a:extLst>
          </p:cNvPr>
          <p:cNvSpPr/>
          <p:nvPr/>
        </p:nvSpPr>
        <p:spPr>
          <a:xfrm>
            <a:off x="5474344" y="4008315"/>
            <a:ext cx="859221" cy="365370"/>
          </a:xfrm>
          <a:prstGeom prst="rightArrow">
            <a:avLst/>
          </a:prstGeom>
          <a:gradFill>
            <a:gsLst>
              <a:gs pos="0">
                <a:srgbClr val="B2599C"/>
              </a:gs>
              <a:gs pos="92000">
                <a:srgbClr val="7030A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B2DC7795-DB61-00D2-604F-FAA3551F42DE}"/>
              </a:ext>
            </a:extLst>
          </p:cNvPr>
          <p:cNvSpPr/>
          <p:nvPr/>
        </p:nvSpPr>
        <p:spPr>
          <a:xfrm>
            <a:off x="7074890" y="3301666"/>
            <a:ext cx="2443279" cy="157513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BDAF6DF6-6C05-84FD-9762-F5489D9C881A}"/>
              </a:ext>
            </a:extLst>
          </p:cNvPr>
          <p:cNvSpPr/>
          <p:nvPr/>
        </p:nvSpPr>
        <p:spPr>
          <a:xfrm>
            <a:off x="155677" y="14022"/>
            <a:ext cx="3197123" cy="828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B2599C"/>
              </a:gs>
              <a:gs pos="92000">
                <a:srgbClr val="7030A0"/>
              </a:gs>
            </a:gsLst>
            <a:lin ang="1350000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EC012AB-AC73-2F87-9262-66E0112CD185}"/>
              </a:ext>
            </a:extLst>
          </p:cNvPr>
          <p:cNvSpPr/>
          <p:nvPr/>
        </p:nvSpPr>
        <p:spPr>
          <a:xfrm>
            <a:off x="281661" y="104814"/>
            <a:ext cx="622800" cy="622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3125C1-04A0-7D15-69DB-7787D23560C3}"/>
              </a:ext>
            </a:extLst>
          </p:cNvPr>
          <p:cNvSpPr txBox="1"/>
          <p:nvPr/>
        </p:nvSpPr>
        <p:spPr>
          <a:xfrm>
            <a:off x="245599" y="69253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1BDE7B-AA59-55EE-7442-C98226D05706}"/>
              </a:ext>
            </a:extLst>
          </p:cNvPr>
          <p:cNvSpPr txBox="1"/>
          <p:nvPr/>
        </p:nvSpPr>
        <p:spPr>
          <a:xfrm>
            <a:off x="649998" y="104814"/>
            <a:ext cx="2262384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Exploration</a:t>
            </a:r>
          </a:p>
        </p:txBody>
      </p:sp>
    </p:spTree>
    <p:extLst>
      <p:ext uri="{BB962C8B-B14F-4D97-AF65-F5344CB8AC3E}">
        <p14:creationId xmlns:p14="http://schemas.microsoft.com/office/powerpoint/2010/main" val="845748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237476" y="6052509"/>
            <a:ext cx="421124" cy="364341"/>
          </a:xfrm>
          <a:prstGeom prst="chevron">
            <a:avLst/>
          </a:prstGeom>
          <a:gradFill flip="none" rotWithShape="1">
            <a:gsLst>
              <a:gs pos="23000">
                <a:srgbClr val="15D7EB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658600" y="605250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IN" sz="1500" b="1" dirty="0"/>
              <a:t>5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DD578A1-D23B-078E-A582-DC63D7D4AAAB}"/>
              </a:ext>
            </a:extLst>
          </p:cNvPr>
          <p:cNvSpPr/>
          <p:nvPr/>
        </p:nvSpPr>
        <p:spPr>
          <a:xfrm>
            <a:off x="161464" y="2971800"/>
            <a:ext cx="4729919" cy="3445050"/>
          </a:xfrm>
          <a:prstGeom prst="roundRect">
            <a:avLst/>
          </a:prstGeom>
          <a:noFill/>
          <a:ln w="19050">
            <a:solidFill>
              <a:srgbClr val="15D7EB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F7EF85A-699A-29EC-0A0B-8ECA69AB07F3}"/>
              </a:ext>
            </a:extLst>
          </p:cNvPr>
          <p:cNvSpPr/>
          <p:nvPr/>
        </p:nvSpPr>
        <p:spPr>
          <a:xfrm>
            <a:off x="6451460" y="2971800"/>
            <a:ext cx="4673020" cy="3445050"/>
          </a:xfrm>
          <a:prstGeom prst="roundRect">
            <a:avLst/>
          </a:prstGeom>
          <a:noFill/>
          <a:ln w="19050">
            <a:solidFill>
              <a:srgbClr val="15D7EB"/>
            </a:solidFill>
          </a:ln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2AB00019-6671-AF7A-A425-E6E62B30CB9B}"/>
              </a:ext>
            </a:extLst>
          </p:cNvPr>
          <p:cNvSpPr/>
          <p:nvPr/>
        </p:nvSpPr>
        <p:spPr>
          <a:xfrm>
            <a:off x="5236779" y="4511640"/>
            <a:ext cx="859221" cy="365370"/>
          </a:xfrm>
          <a:prstGeom prst="rightArrow">
            <a:avLst/>
          </a:prstGeom>
          <a:gradFill flip="none" rotWithShape="1">
            <a:gsLst>
              <a:gs pos="23000">
                <a:srgbClr val="15D7EB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B5598E-EAB1-EC77-ED26-A54FF0C563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830" y="3127488"/>
            <a:ext cx="3598985" cy="29950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A1C07A-A2FE-D15F-08C6-2D5ADA3244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2784" y="3127488"/>
            <a:ext cx="3857900" cy="305392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FCD298F-9E26-55F8-682B-0BA12781F834}"/>
              </a:ext>
            </a:extLst>
          </p:cNvPr>
          <p:cNvSpPr txBox="1"/>
          <p:nvPr/>
        </p:nvSpPr>
        <p:spPr>
          <a:xfrm>
            <a:off x="335771" y="1035835"/>
            <a:ext cx="10450650" cy="1771230"/>
          </a:xfrm>
          <a:prstGeom prst="rect">
            <a:avLst/>
          </a:prstGeom>
          <a:gradFill flip="none" rotWithShape="1">
            <a:gsLst>
              <a:gs pos="23000">
                <a:srgbClr val="15D7EB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>
            <a:defPPr>
              <a:defRPr lang="de-DE"/>
            </a:defPPr>
            <a:lvl1pPr defTabSz="936000">
              <a:defRPr sz="1500"/>
            </a:lvl1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 Data modeling is fundamental to report creation, forming its structural foundation.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 Poor data modeling adversely affects report performance, hindering its effectiveness.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 Adherence to best practices in data modeling is essential for optimal report outcomes.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 Our project employs the Star schema and Snowflake schema data modeling methods.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 These methodologies ensure the construction of visuals on a solid foundation, enhancing the report's efficiency and accuracy.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7902F66-17ED-2B57-E808-73AAF06CFCC2}"/>
              </a:ext>
            </a:extLst>
          </p:cNvPr>
          <p:cNvSpPr/>
          <p:nvPr/>
        </p:nvSpPr>
        <p:spPr>
          <a:xfrm>
            <a:off x="161464" y="68179"/>
            <a:ext cx="3340763" cy="828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23000">
                <a:srgbClr val="15D7EB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1A32371-A285-7B61-A728-F70174D35C07}"/>
              </a:ext>
            </a:extLst>
          </p:cNvPr>
          <p:cNvSpPr/>
          <p:nvPr/>
        </p:nvSpPr>
        <p:spPr>
          <a:xfrm>
            <a:off x="333842" y="162642"/>
            <a:ext cx="622800" cy="622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20" name="TextBox 19">
            <a:hlinkClick r:id="rId8" action="ppaction://hlinksldjump"/>
            <a:extLst>
              <a:ext uri="{FF2B5EF4-FFF2-40B4-BE49-F238E27FC236}">
                <a16:creationId xmlns:a16="http://schemas.microsoft.com/office/drawing/2014/main" id="{79CC3A8F-CC9D-BD15-59F6-84FA66031AFD}"/>
              </a:ext>
            </a:extLst>
          </p:cNvPr>
          <p:cNvSpPr txBox="1"/>
          <p:nvPr/>
        </p:nvSpPr>
        <p:spPr>
          <a:xfrm>
            <a:off x="334029" y="151040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5</a:t>
            </a:r>
          </a:p>
        </p:txBody>
      </p:sp>
      <p:sp>
        <p:nvSpPr>
          <p:cNvPr id="21" name="TextBox 20">
            <a:hlinkClick r:id="rId8" action="ppaction://hlinksldjump"/>
            <a:extLst>
              <a:ext uri="{FF2B5EF4-FFF2-40B4-BE49-F238E27FC236}">
                <a16:creationId xmlns:a16="http://schemas.microsoft.com/office/drawing/2014/main" id="{FDDB5299-DD4D-5A6B-A28F-202AC5A8C0CE}"/>
              </a:ext>
            </a:extLst>
          </p:cNvPr>
          <p:cNvSpPr txBox="1"/>
          <p:nvPr/>
        </p:nvSpPr>
        <p:spPr>
          <a:xfrm>
            <a:off x="826477" y="144611"/>
            <a:ext cx="2262384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Transformation</a:t>
            </a:r>
            <a:b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&amp; </a:t>
            </a:r>
            <a:b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Modelling</a:t>
            </a:r>
          </a:p>
        </p:txBody>
      </p:sp>
    </p:spTree>
    <p:extLst>
      <p:ext uri="{BB962C8B-B14F-4D97-AF65-F5344CB8AC3E}">
        <p14:creationId xmlns:p14="http://schemas.microsoft.com/office/powerpoint/2010/main" val="1208746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237476" y="6052509"/>
            <a:ext cx="421124" cy="364341"/>
          </a:xfrm>
          <a:prstGeom prst="chevron">
            <a:avLst/>
          </a:prstGeom>
          <a:gradFill>
            <a:gsLst>
              <a:gs pos="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658600" y="605250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IN" sz="1500" b="1" dirty="0"/>
              <a:t>6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F7EF85A-699A-29EC-0A0B-8ECA69AB07F3}"/>
              </a:ext>
            </a:extLst>
          </p:cNvPr>
          <p:cNvSpPr/>
          <p:nvPr/>
        </p:nvSpPr>
        <p:spPr>
          <a:xfrm>
            <a:off x="192562" y="1031574"/>
            <a:ext cx="3860131" cy="2208809"/>
          </a:xfrm>
          <a:prstGeom prst="roundRect">
            <a:avLst>
              <a:gd name="adj" fmla="val 4907"/>
            </a:avLst>
          </a:prstGeom>
          <a:gradFill>
            <a:gsLst>
              <a:gs pos="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2AB00019-6671-AF7A-A425-E6E62B30CB9B}"/>
              </a:ext>
            </a:extLst>
          </p:cNvPr>
          <p:cNvSpPr/>
          <p:nvPr/>
        </p:nvSpPr>
        <p:spPr>
          <a:xfrm>
            <a:off x="5028581" y="1802821"/>
            <a:ext cx="859221" cy="365370"/>
          </a:xfrm>
          <a:prstGeom prst="rightArrow">
            <a:avLst/>
          </a:prstGeom>
          <a:gradFill>
            <a:gsLst>
              <a:gs pos="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9CB8DC-29C0-4A8E-870F-4D7EE68D0B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754" y="1220650"/>
            <a:ext cx="3035745" cy="1830656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3680929-3D93-2365-18B0-5FC6E0A1A476}"/>
              </a:ext>
            </a:extLst>
          </p:cNvPr>
          <p:cNvSpPr/>
          <p:nvPr/>
        </p:nvSpPr>
        <p:spPr>
          <a:xfrm>
            <a:off x="76200" y="10610"/>
            <a:ext cx="3340763" cy="828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2B74818-F208-7BB4-5B3D-79353BA992AE}"/>
              </a:ext>
            </a:extLst>
          </p:cNvPr>
          <p:cNvSpPr/>
          <p:nvPr/>
        </p:nvSpPr>
        <p:spPr>
          <a:xfrm>
            <a:off x="254669" y="106269"/>
            <a:ext cx="622800" cy="622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E6F15E-B80C-851E-C4CF-315D654BE982}"/>
              </a:ext>
            </a:extLst>
          </p:cNvPr>
          <p:cNvSpPr txBox="1"/>
          <p:nvPr/>
        </p:nvSpPr>
        <p:spPr>
          <a:xfrm>
            <a:off x="745750" y="87391"/>
            <a:ext cx="2262384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Mock-up Dashboard</a:t>
            </a:r>
          </a:p>
        </p:txBody>
      </p:sp>
      <p:sp>
        <p:nvSpPr>
          <p:cNvPr id="14" name="TextBox 13">
            <a:hlinkClick r:id="rId7" action="ppaction://hlinksldjump"/>
            <a:extLst>
              <a:ext uri="{FF2B5EF4-FFF2-40B4-BE49-F238E27FC236}">
                <a16:creationId xmlns:a16="http://schemas.microsoft.com/office/drawing/2014/main" id="{B226D674-0CD9-8A9B-7247-3922013F2E5D}"/>
              </a:ext>
            </a:extLst>
          </p:cNvPr>
          <p:cNvSpPr txBox="1"/>
          <p:nvPr/>
        </p:nvSpPr>
        <p:spPr>
          <a:xfrm>
            <a:off x="218607" y="70207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6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402B6EE-3B05-5851-FBBD-5DBCD678DB6A}"/>
              </a:ext>
            </a:extLst>
          </p:cNvPr>
          <p:cNvSpPr/>
          <p:nvPr/>
        </p:nvSpPr>
        <p:spPr>
          <a:xfrm>
            <a:off x="6863691" y="1031573"/>
            <a:ext cx="3858693" cy="2208809"/>
          </a:xfrm>
          <a:prstGeom prst="roundRect">
            <a:avLst>
              <a:gd name="adj" fmla="val 4907"/>
            </a:avLst>
          </a:prstGeom>
          <a:gradFill>
            <a:gsLst>
              <a:gs pos="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A120710-C510-9829-A640-6C18EB47433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76290" y="1220650"/>
            <a:ext cx="2833494" cy="1758406"/>
          </a:xfrm>
          <a:prstGeom prst="rect">
            <a:avLst/>
          </a:prstGeom>
        </p:spPr>
      </p:pic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6164883-1367-2903-8743-58A268972C81}"/>
              </a:ext>
            </a:extLst>
          </p:cNvPr>
          <p:cNvSpPr/>
          <p:nvPr/>
        </p:nvSpPr>
        <p:spPr>
          <a:xfrm>
            <a:off x="247146" y="3810000"/>
            <a:ext cx="3860131" cy="2438400"/>
          </a:xfrm>
          <a:prstGeom prst="roundRect">
            <a:avLst>
              <a:gd name="adj" fmla="val 4907"/>
            </a:avLst>
          </a:prstGeom>
          <a:gradFill>
            <a:gsLst>
              <a:gs pos="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9ED1CD7-2AA1-F3D4-659D-8953CF00BD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1311" y="4055505"/>
            <a:ext cx="3048000" cy="1895398"/>
          </a:xfrm>
          <a:prstGeom prst="rect">
            <a:avLst/>
          </a:prstGeom>
        </p:spPr>
      </p:pic>
      <p:sp>
        <p:nvSpPr>
          <p:cNvPr id="27" name="Arrow: Right 26">
            <a:extLst>
              <a:ext uri="{FF2B5EF4-FFF2-40B4-BE49-F238E27FC236}">
                <a16:creationId xmlns:a16="http://schemas.microsoft.com/office/drawing/2014/main" id="{94BC7C39-B726-8E78-E109-79AF9D2E8DFC}"/>
              </a:ext>
            </a:extLst>
          </p:cNvPr>
          <p:cNvSpPr/>
          <p:nvPr/>
        </p:nvSpPr>
        <p:spPr>
          <a:xfrm>
            <a:off x="5002538" y="4816397"/>
            <a:ext cx="859221" cy="365370"/>
          </a:xfrm>
          <a:prstGeom prst="rightArrow">
            <a:avLst/>
          </a:prstGeom>
          <a:gradFill>
            <a:gsLst>
              <a:gs pos="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BD366E7-60DB-DB9F-E6AE-D1A3F0E96BAC}"/>
              </a:ext>
            </a:extLst>
          </p:cNvPr>
          <p:cNvSpPr/>
          <p:nvPr/>
        </p:nvSpPr>
        <p:spPr>
          <a:xfrm>
            <a:off x="6921668" y="3779882"/>
            <a:ext cx="3860131" cy="2438400"/>
          </a:xfrm>
          <a:prstGeom prst="roundRect">
            <a:avLst>
              <a:gd name="adj" fmla="val 4907"/>
            </a:avLst>
          </a:prstGeom>
          <a:gradFill>
            <a:gsLst>
              <a:gs pos="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defTabSz="936000"/>
            <a:endParaRPr lang="en-IN" sz="15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945E06B-821D-7B3F-949F-2C2EEAE191D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24171" y="4055505"/>
            <a:ext cx="3255126" cy="189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31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14:cNvPr>
              <p14:cNvContentPartPr/>
              <p14:nvPr/>
            </p14:nvContentPartPr>
            <p14:xfrm>
              <a:off x="8851734" y="-1751622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876998-6857-4E84-A5BE-F9003C89A71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42734" y="-1760622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7" name="Arrow: Chevron 76">
            <a:hlinkClick r:id="rId5" action="ppaction://hlinksldjump"/>
            <a:extLst>
              <a:ext uri="{FF2B5EF4-FFF2-40B4-BE49-F238E27FC236}">
                <a16:creationId xmlns:a16="http://schemas.microsoft.com/office/drawing/2014/main" id="{39F67780-012E-442B-9A37-0BC77943D7CF}"/>
              </a:ext>
            </a:extLst>
          </p:cNvPr>
          <p:cNvSpPr/>
          <p:nvPr/>
        </p:nvSpPr>
        <p:spPr>
          <a:xfrm flipH="1">
            <a:off x="11237476" y="6052509"/>
            <a:ext cx="421124" cy="364341"/>
          </a:xfrm>
          <a:prstGeom prst="chevron">
            <a:avLst/>
          </a:prstGeom>
          <a:gradFill>
            <a:gsLst>
              <a:gs pos="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endParaRPr lang="en-IN" sz="16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C56FC58-48F7-401B-A3C9-09D4F30A2A53}"/>
              </a:ext>
            </a:extLst>
          </p:cNvPr>
          <p:cNvSpPr txBox="1"/>
          <p:nvPr/>
        </p:nvSpPr>
        <p:spPr>
          <a:xfrm>
            <a:off x="11658600" y="6052509"/>
            <a:ext cx="286254" cy="364341"/>
          </a:xfrm>
          <a:prstGeom prst="rect">
            <a:avLst/>
          </a:prstGeom>
          <a:noFill/>
        </p:spPr>
        <p:txBody>
          <a:bodyPr wrap="none" lIns="93600" tIns="46800" rIns="93600" bIns="46800" rtlCol="0" anchor="ctr" anchorCtr="0">
            <a:noAutofit/>
          </a:bodyPr>
          <a:lstStyle/>
          <a:p>
            <a:pPr algn="l">
              <a:buNone/>
            </a:pPr>
            <a:r>
              <a:rPr lang="en-IN" sz="1500" b="1" dirty="0"/>
              <a:t>7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81D77D4-D2AC-1D18-A518-300C7908EF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360" y="1231965"/>
            <a:ext cx="9386921" cy="5184885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EDD2B9D-E668-E70C-BDF9-43E9879C6812}"/>
              </a:ext>
            </a:extLst>
          </p:cNvPr>
          <p:cNvSpPr/>
          <p:nvPr/>
        </p:nvSpPr>
        <p:spPr>
          <a:xfrm>
            <a:off x="5791200" y="685800"/>
            <a:ext cx="1556188" cy="396344"/>
          </a:xfrm>
          <a:prstGeom prst="roundRect">
            <a:avLst/>
          </a:prstGeom>
          <a:gradFill>
            <a:gsLst>
              <a:gs pos="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ctr" defTabSz="936000"/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Home Page 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8AC3A90-0692-5F6C-37C0-7254B78E6532}"/>
              </a:ext>
            </a:extLst>
          </p:cNvPr>
          <p:cNvSpPr/>
          <p:nvPr/>
        </p:nvSpPr>
        <p:spPr>
          <a:xfrm>
            <a:off x="152401" y="128314"/>
            <a:ext cx="2743200" cy="828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92D050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E2BF649-4365-B26F-860D-6A7A611ACE4F}"/>
              </a:ext>
            </a:extLst>
          </p:cNvPr>
          <p:cNvSpPr/>
          <p:nvPr/>
        </p:nvSpPr>
        <p:spPr>
          <a:xfrm>
            <a:off x="330869" y="223973"/>
            <a:ext cx="622800" cy="6228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38100" dist="50800" dir="3000000" algn="ctr" rotWithShape="0">
              <a:srgbClr val="000000">
                <a:alpha val="45000"/>
              </a:srgbClr>
            </a:outerShdw>
          </a:effectLst>
        </p:spPr>
        <p:txBody>
          <a:bodyPr wrap="square" lIns="93600" tIns="93600" rIns="93600" bIns="93600" rtlCol="0" anchor="ctr" anchorCtr="0">
            <a:noAutofit/>
          </a:bodyPr>
          <a:lstStyle/>
          <a:p>
            <a:pPr algn="l" defTabSz="936000"/>
            <a:endParaRPr lang="en-IN" sz="15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DA7F50-8F99-8AAD-E9DC-D5D8316BFF93}"/>
              </a:ext>
            </a:extLst>
          </p:cNvPr>
          <p:cNvSpPr txBox="1"/>
          <p:nvPr/>
        </p:nvSpPr>
        <p:spPr>
          <a:xfrm>
            <a:off x="294807" y="186018"/>
            <a:ext cx="658862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3600" b="1" dirty="0"/>
              <a:t>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CB29646-5612-16AA-D364-2C793CE513D1}"/>
              </a:ext>
            </a:extLst>
          </p:cNvPr>
          <p:cNvSpPr txBox="1"/>
          <p:nvPr/>
        </p:nvSpPr>
        <p:spPr>
          <a:xfrm>
            <a:off x="765124" y="232543"/>
            <a:ext cx="1669250" cy="658862"/>
          </a:xfrm>
          <a:prstGeom prst="rect">
            <a:avLst/>
          </a:prstGeom>
          <a:noFill/>
          <a:effectLst>
            <a:outerShdw blurRad="50800" dist="50800" dir="2400000" algn="tl" rotWithShape="0">
              <a:prstClr val="black">
                <a:alpha val="41000"/>
              </a:prstClr>
            </a:outerShdw>
          </a:effectLst>
        </p:spPr>
        <p:txBody>
          <a:bodyPr wrap="none" lIns="93600" tIns="46800" rIns="93600" bIns="46800" rtlCol="0" anchor="ctr" anchorCtr="0">
            <a:noAutofit/>
          </a:bodyPr>
          <a:lstStyle/>
          <a:p>
            <a:pPr algn="ctr">
              <a:buNone/>
            </a:pPr>
            <a:r>
              <a:rPr lang="en-IN" sz="16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332551495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NDO_REDO_REVISIO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Präsentationsklassifizierung;Bitte definieren Sie den Status der Präsentation"/>
  <p:tag name="MIO_USER_INPUT_LANGUAGE" val="de-DE"/>
  <p:tag name="MIO_USER_INPUT_OPTIONS" val=" ;non-business;public;internal;confidential;strictly confidentia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s of presentation;Please define the status of this presentation"/>
  <p:tag name="MIO_USER_INPUT_LANGUAGE" val="en-GB"/>
  <p:tag name="MIO_USER_INPUT_OPTIONS" val=" ;non-business;public;internal;confidential;strictly confidentia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t de présentation;Veuillez définir le statut de cette présentation"/>
  <p:tag name="MIO_USER_INPUT_LANGUAGE" val="fr-FR"/>
  <p:tag name="MIO_USER_INPUT_OPTIONS" val=" ;non-business;public;internal;confidential;strictly confidentia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Präsentationsklassifizierung;Bitte definieren Sie den Status der Präsentation"/>
  <p:tag name="MIO_USER_INPUT_LANGUAGE" val="de-DE"/>
  <p:tag name="MIO_USER_INPUT_OPTIONS" val=" ;non-business;public;internal;confidential;strictly confidentia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s of presentation;Please define the status of this presentation"/>
  <p:tag name="MIO_USER_INPUT_LANGUAGE" val="en-GB"/>
  <p:tag name="MIO_USER_INPUT_OPTIONS" val=" ;non-business;public;internal;confidential;strictly confidentia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s of presentation;Please define the status of this presentation"/>
  <p:tag name="MIO_USER_INPUT_LANGUAGE" val="en-US"/>
  <p:tag name="MIO_USER_INPUT_OPTIONS" val=" ;non-business;public;internal;confidential;strictly confidentia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t de présentation;Veuillez définir le statut de cette présentation"/>
  <p:tag name="MIO_USER_INPUT_LANGUAGE" val="fr-FR"/>
  <p:tag name="MIO_USER_INPUT_OPTIONS" val=" ;non-business;public;internal;confidential;strictly confidentia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Präsentationsklassifizierung;Bitte definieren Sie den Status der Präsentation"/>
  <p:tag name="MIO_USER_INPUT_LANGUAGE" val="de-DE"/>
  <p:tag name="MIO_USER_INPUT_OPTIONS" val=" ;non-business;public;internal;confidential;strictly confidentia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s of presentation;Please define the status of this presentation"/>
  <p:tag name="MIO_USER_INPUT_LANGUAGE" val="en-GB"/>
  <p:tag name="MIO_USER_INPUT_OPTIONS" val=" ;non-business;public;internal;confidential;strictly confidentia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s of presentation;Please define the status of this presentation"/>
  <p:tag name="MIO_USER_INPUT_LANGUAGE" val="en-US"/>
  <p:tag name="MIO_USER_INPUT_OPTIONS" val=" ;non-business;public;internal;confidential;strictly confidentia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Präsentationsklassifizierung;Bitte definieren Sie den Status der Präsentation"/>
  <p:tag name="MIO_USER_INPUT_LANGUAGE" val="de-DE"/>
  <p:tag name="MIO_USER_INPUT_OPTIONS" val=" ;non-business;public;internal;confidential;strictly confidentia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t de présentation;Veuillez définir le statut de cette présentation"/>
  <p:tag name="MIO_USER_INPUT_LANGUAGE" val="fr-FR"/>
  <p:tag name="MIO_USER_INPUT_OPTIONS" val=" ;non-business;public;internal;confidential;strictly confidentia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EKGUID" val="514cfa3d-7061-451b-b8ff-84860220c621"/>
  <p:tag name="MIO_GUID" val="13b1c40c-a403-45c3-b169-2088848f1495"/>
  <p:tag name="MIO_UPDATE" val="True"/>
  <p:tag name="MIO_VERSION" val="14.11.2019 08:52:43"/>
  <p:tag name="MIO_DBID" val="f82eaaf5-fd6f-4346-8f34-fcc6f0abd8e4"/>
  <p:tag name="MIO_LASTDOWNLOADED" val="17.01.2020 16:23:07"/>
  <p:tag name="MIO_OBJECTNAME" val="team"/>
  <p:tag name="MIO_LASTEDITORNAME" val="Lars Karsten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EKGUID" val="382c1935-7a46-4ba6-ba88-a19eb241a6b9"/>
  <p:tag name="MIO_GUID" val="259dc387-a225-4c6d-b86e-96905361bdd7"/>
  <p:tag name="MIO_UPDATE" val="True"/>
  <p:tag name="MIO_VERSION" val="16.04.2020 12:14:59"/>
  <p:tag name="MIO_DBID" val="f82eaaf5-fd6f-4346-8f34-fcc6f0abd8e4"/>
  <p:tag name="MIO_LASTDOWNLOADED" val="12.05.2020 11:12:02"/>
  <p:tag name="MIO_OBJECTNAME" val="Time"/>
  <p:tag name="MIO_LASTEDITORNAME" val="Rabea Lewitz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EKGUID" val="c62425dc-7b83-4063-a6f9-cc6c14ae0509"/>
  <p:tag name="MIO_GUID" val="ea58a648-957f-426e-bd7e-2fa9999ebea9"/>
  <p:tag name="MIO_UPDATE" val="True"/>
  <p:tag name="MIO_VERSION" val="02.04.2020 12:24:44"/>
  <p:tag name="MIO_DBID" val="f82eaaf5-fd6f-4346-8f34-fcc6f0abd8e4"/>
  <p:tag name="MIO_LASTDOWNLOADED" val="12.05.2020 11:14:14"/>
  <p:tag name="MIO_OBJECTNAME" val="worldwide"/>
  <p:tag name="MIO_LASTEDITORNAME" val="Rabea Lewitz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EKGUID" val="514cfa3d-7061-451b-b8ff-84860220c621"/>
  <p:tag name="MIO_GUID" val="13b1c40c-a403-45c3-b169-2088848f1495"/>
  <p:tag name="MIO_UPDATE" val="True"/>
  <p:tag name="MIO_VERSION" val="14.11.2019 08:52:43"/>
  <p:tag name="MIO_DBID" val="f82eaaf5-fd6f-4346-8f34-fcc6f0abd8e4"/>
  <p:tag name="MIO_LASTDOWNLOADED" val="17.01.2020 16:23:07"/>
  <p:tag name="MIO_OBJECTNAME" val="team"/>
  <p:tag name="MIO_LASTEDITORNAME" val="Lars Karsten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EKGUID" val="382c1935-7a46-4ba6-ba88-a19eb241a6b9"/>
  <p:tag name="MIO_GUID" val="259dc387-a225-4c6d-b86e-96905361bdd7"/>
  <p:tag name="MIO_UPDATE" val="True"/>
  <p:tag name="MIO_VERSION" val="16.04.2020 12:14:59"/>
  <p:tag name="MIO_DBID" val="f82eaaf5-fd6f-4346-8f34-fcc6f0abd8e4"/>
  <p:tag name="MIO_LASTDOWNLOADED" val="12.05.2020 11:12:02"/>
  <p:tag name="MIO_OBJECTNAME" val="Time"/>
  <p:tag name="MIO_LASTEDITORNAME" val="Rabea Lewitz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EKGUID" val="c62425dc-7b83-4063-a6f9-cc6c14ae0509"/>
  <p:tag name="MIO_GUID" val="ea58a648-957f-426e-bd7e-2fa9999ebea9"/>
  <p:tag name="MIO_UPDATE" val="True"/>
  <p:tag name="MIO_VERSION" val="02.04.2020 12:24:44"/>
  <p:tag name="MIO_DBID" val="f82eaaf5-fd6f-4346-8f34-fcc6f0abd8e4"/>
  <p:tag name="MIO_LASTDOWNLOADED" val="12.05.2020 11:14:14"/>
  <p:tag name="MIO_OBJECTNAME" val="worldwide"/>
  <p:tag name="MIO_LASTEDITORNAME" val="Rabea Lewitz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s of presentation;Please define the status of this presentation"/>
  <p:tag name="MIO_USER_INPUT_LANGUAGE" val="en-GB"/>
  <p:tag name="MIO_USER_INPUT_OPTIONS" val=" ;non-business;public;internal;confidential;strictly confidentia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t de présentation;Veuillez définir le statut de cette présentation"/>
  <p:tag name="MIO_USER_INPUT_LANGUAGE" val="fr-FR"/>
  <p:tag name="MIO_USER_INPUT_OPTIONS" val=" ;non-business;public;internal;confidential;strictly confidentia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HDS" val="True"/>
  <p:tag name="MIO_SKIPVERSION" val="01.01.0001 00:00:00"/>
  <p:tag name="MIO_EKGUID" val="5e2f8463-544a-47c7-adec-4c0a1a13b771"/>
  <p:tag name="MIO_UPDATE" val="True"/>
  <p:tag name="MIO_VERSION" val="10.08.2019 12:46:21"/>
  <p:tag name="MIO_DBID" val="f82eaaf5-fd6f-4346-8f34-fcc6f0abd8e4"/>
  <p:tag name="MIO_LASTDOWNLOADED" val="10.08.2019 14:57:56"/>
  <p:tag name="MIO_OBJECTNAME" val="umlaut master"/>
  <p:tag name="MIO_CDID" val="d03dae2f-402c-4238-be90-c85525839d39"/>
  <p:tag name="MIO_FALLBACK_LAYOUT" val="35"/>
  <p:tag name="MIO_SHOW_DATE" val="True"/>
  <p:tag name="MIO_SHOW_FOOTER" val="True"/>
  <p:tag name="MIO_SHOW_PAGENUMBER" val="True"/>
  <p:tag name="MIO_AVOID_BLANK_LAYOUT" val="True"/>
  <p:tag name="MIO_CD_LAYOUT_VALID_AREA" val="False"/>
  <p:tag name="MIO_NUMBER_OF_VALID_LAYOUTS" val="7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FALLBACK_LAYOUT" val="31"/>
  <p:tag name="MIO_SHOW_DATE" val="True"/>
  <p:tag name="MIO_SHOW_FOOTER" val="True"/>
  <p:tag name="MIO_SHOW_PAGENUMBER" val="True"/>
  <p:tag name="MIO_AVOID_BLANK_LAYOUT" val="False"/>
  <p:tag name="MIO_CD_LAYOUT_VALID_AREA" val="False"/>
  <p:tag name="MIO_NUMBER_OF_VALID_LAYOUTS" val="41"/>
  <p:tag name="MIO_HDS" val="True"/>
  <p:tag name="MIO_SKIPVERSION" val="01.01.0001 00:00:00"/>
  <p:tag name="MIO_EKGUID" val="bdce17c9-2687-4bab-9e38-6a9fb2d09da6"/>
  <p:tag name="MIO_UPDATE" val="True"/>
  <p:tag name="MIO_VERSION" val="16.07.2020 12:30:47"/>
  <p:tag name="MIO_DBID" val="f82eaaf5-fd6f-4346-8f34-fcc6f0abd8e4"/>
  <p:tag name="MIO_LASTDOWNLOADED" val="18.07.2020 14:31:30"/>
  <p:tag name="MIO_OBJECTNAME" val="umlaut master"/>
  <p:tag name="MIO_CDID" val="d03dae2f-402c-4238-be90-c85525839d3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Präsentationsklassifizierung;Bitte definieren Sie den Status der Präsentation"/>
  <p:tag name="MIO_USER_INPUT_LANGUAGE" val="de-DE"/>
  <p:tag name="MIO_USER_INPUT_OPTIONS" val=" ;non-business;public;internal;confidential;strictly confidentia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s of presentation;Please define the status of this presentation"/>
  <p:tag name="MIO_USER_INPUT_LANGUAGE" val="en-GB"/>
  <p:tag name="MIO_USER_INPUT_OPTIONS" val=" ;non-business;public;internal;confidential;strictly confidentia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Statut de présentation;Veuillez définir le statut de cette présentation"/>
  <p:tag name="MIO_USER_INPUT_LANGUAGE" val="fr-FR"/>
  <p:tag name="MIO_USER_INPUT_OPTIONS" val=" ;non-business;public;internal;confidential;strictly confidential"/>
</p:tagLst>
</file>

<file path=ppt/theme/theme1.xml><?xml version="1.0" encoding="utf-8"?>
<a:theme xmlns:a="http://schemas.openxmlformats.org/drawingml/2006/main" name="umlaut">
  <a:themeElements>
    <a:clrScheme name="Umlaut">
      <a:dk1>
        <a:sysClr val="windowText" lastClr="000000"/>
      </a:dk1>
      <a:lt1>
        <a:sysClr val="window" lastClr="FFFFFF"/>
      </a:lt1>
      <a:dk2>
        <a:srgbClr val="404040"/>
      </a:dk2>
      <a:lt2>
        <a:srgbClr val="D9D9D9"/>
      </a:lt2>
      <a:accent1>
        <a:srgbClr val="A1C632"/>
      </a:accent1>
      <a:accent2>
        <a:srgbClr val="009993"/>
      </a:accent2>
      <a:accent3>
        <a:srgbClr val="352A84"/>
      </a:accent3>
      <a:accent4>
        <a:srgbClr val="A42384"/>
      </a:accent4>
      <a:accent5>
        <a:srgbClr val="D40115"/>
      </a:accent5>
      <a:accent6>
        <a:srgbClr val="FFDC00"/>
      </a:accent6>
      <a:hlink>
        <a:srgbClr val="352A84"/>
      </a:hlink>
      <a:folHlink>
        <a:srgbClr val="A42384"/>
      </a:folHlink>
    </a:clrScheme>
    <a:fontScheme name="P3">
      <a:majorFont>
        <a:latin typeface="Tilde"/>
        <a:ea typeface=""/>
        <a:cs typeface=""/>
      </a:majorFont>
      <a:minorFont>
        <a:latin typeface="Tild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wrap="square" lIns="93600" tIns="93600" rIns="93600" bIns="93600" rtlCol="0" anchor="ctr" anchorCtr="0">
        <a:noAutofit/>
      </a:bodyPr>
      <a:lstStyle>
        <a:defPPr algn="l" defTabSz="936000">
          <a:defRPr sz="1500" dirty="0" smtClean="0"/>
        </a:defPPr>
      </a:lst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93600" tIns="46800" rIns="93600" bIns="46800" rtlCol="0" anchor="ctr" anchorCtr="0">
        <a:noAutofit/>
      </a:bodyPr>
      <a:lstStyle>
        <a:defPPr algn="l">
          <a:buNone/>
          <a:defRPr sz="1500" dirty="0" err="1"/>
        </a:defPPr>
      </a:lstStyle>
    </a:txDef>
  </a:objectDefaults>
  <a:extraClrSchemeLst/>
  <a:custClrLst>
    <a:custClr name="black">
      <a:srgbClr val="000000"/>
    </a:custClr>
    <a:custClr name="black">
      <a:srgbClr val="000000"/>
    </a:custClr>
    <a:custClr name="black">
      <a:srgbClr val="000000"/>
    </a:custClr>
    <a:custClr name="black">
      <a:srgbClr val="000000"/>
    </a:custClr>
    <a:custClr name="1">
      <a:srgbClr val="A1C632"/>
    </a:custClr>
    <a:custClr name="2">
      <a:srgbClr val="009993"/>
    </a:custClr>
    <a:custClr name="3">
      <a:srgbClr val="352A84"/>
    </a:custClr>
    <a:custClr name="4">
      <a:srgbClr val="A42384"/>
    </a:custClr>
    <a:custClr name="5">
      <a:srgbClr val="D40115"/>
    </a:custClr>
    <a:custClr name="6">
      <a:srgbClr val="FFDC00"/>
    </a:custClr>
    <a:custClr name="black">
      <a:srgbClr val="000000"/>
    </a:custClr>
    <a:custClr name="black">
      <a:srgbClr val="000000"/>
    </a:custClr>
    <a:custClr name="black">
      <a:srgbClr val="000000"/>
    </a:custClr>
    <a:custClr name="black">
      <a:srgbClr val="000000"/>
    </a:custClr>
    <a:custClr name="7">
      <a:srgbClr val="83BE46"/>
    </a:custClr>
    <a:custClr name="8">
      <a:srgbClr val="008798"/>
    </a:custClr>
    <a:custClr name="9">
      <a:srgbClr val="572A84"/>
    </a:custClr>
    <a:custClr name="10">
      <a:srgbClr val="AD2572"/>
    </a:custClr>
    <a:custClr name="11">
      <a:srgbClr val="DA4911"/>
    </a:custClr>
    <a:custClr name="black">
      <a:srgbClr val="000000"/>
    </a:custClr>
    <a:custClr name="black">
      <a:srgbClr val="000000"/>
    </a:custClr>
    <a:custClr name="black">
      <a:srgbClr val="000000"/>
    </a:custClr>
    <a:custClr name="black">
      <a:srgbClr val="000000"/>
    </a:custClr>
    <a:custClr name="black">
      <a:srgbClr val="000000"/>
    </a:custClr>
    <a:custClr name="12">
      <a:srgbClr val="19AD6E"/>
    </a:custClr>
    <a:custClr name="13">
      <a:srgbClr val="006C9B"/>
    </a:custClr>
    <a:custClr name="14">
      <a:srgbClr val="6B2985"/>
    </a:custClr>
    <a:custClr name="15">
      <a:srgbClr val="BF2359"/>
    </a:custClr>
    <a:custClr name="16">
      <a:srgbClr val="EB7800"/>
    </a:custClr>
    <a:custClr name="black">
      <a:srgbClr val="000000"/>
    </a:custClr>
    <a:custClr name="black">
      <a:srgbClr val="000000"/>
    </a:custClr>
    <a:custClr name="black">
      <a:srgbClr val="000000"/>
    </a:custClr>
    <a:custClr name="black">
      <a:srgbClr val="000000"/>
    </a:custClr>
    <a:custClr name="black">
      <a:srgbClr val="000000"/>
    </a:custClr>
    <a:custClr name="17">
      <a:srgbClr val="00A582"/>
    </a:custClr>
    <a:custClr name="18">
      <a:srgbClr val="114E95"/>
    </a:custClr>
    <a:custClr name="19">
      <a:srgbClr val="892720"/>
    </a:custClr>
    <a:custClr name="20">
      <a:srgbClr val="CD0734"/>
    </a:custClr>
    <a:custClr name="21">
      <a:srgbClr val="FEAE00"/>
    </a:custClr>
    <a:custClr name="black">
      <a:srgbClr val="000000"/>
    </a:custClr>
  </a:custClrLst>
  <a:extLst>
    <a:ext uri="{05A4C25C-085E-4340-85A3-A5531E510DB2}">
      <thm15:themeFamily xmlns:thm15="http://schemas.microsoft.com/office/thememl/2012/main" name="Default Theme.pptx" id="{E3C0BB35-2AFF-4F11-842B-2030086433F9}" vid="{C6898279-7EDF-483E-8DAB-87A33ECA654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Umlaut">
    <a:dk1>
      <a:sysClr val="windowText" lastClr="000000"/>
    </a:dk1>
    <a:lt1>
      <a:sysClr val="window" lastClr="FFFFFF"/>
    </a:lt1>
    <a:dk2>
      <a:srgbClr val="404040"/>
    </a:dk2>
    <a:lt2>
      <a:srgbClr val="D9D9D9"/>
    </a:lt2>
    <a:accent1>
      <a:srgbClr val="A1C632"/>
    </a:accent1>
    <a:accent2>
      <a:srgbClr val="009993"/>
    </a:accent2>
    <a:accent3>
      <a:srgbClr val="352A84"/>
    </a:accent3>
    <a:accent4>
      <a:srgbClr val="A42384"/>
    </a:accent4>
    <a:accent5>
      <a:srgbClr val="D40115"/>
    </a:accent5>
    <a:accent6>
      <a:srgbClr val="FFDC00"/>
    </a:accent6>
    <a:hlink>
      <a:srgbClr val="352A84"/>
    </a:hlink>
    <a:folHlink>
      <a:srgbClr val="A4238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C3226977EB2D4D91D30904C184DB97" ma:contentTypeVersion="10" ma:contentTypeDescription="Create a new document." ma:contentTypeScope="" ma:versionID="4e1e0aa5cc18b8ca6075c0d966ce4be7">
  <xsd:schema xmlns:xsd="http://www.w3.org/2001/XMLSchema" xmlns:xs="http://www.w3.org/2001/XMLSchema" xmlns:p="http://schemas.microsoft.com/office/2006/metadata/properties" xmlns:ns2="349e5e7a-1447-4fd6-9c60-32bb843c9df1" xmlns:ns3="09a18c63-7a44-436d-ab2e-2404baf186fa" targetNamespace="http://schemas.microsoft.com/office/2006/metadata/properties" ma:root="true" ma:fieldsID="ca12ab178095ac6df53e9822a46df49b" ns2:_="" ns3:_="">
    <xsd:import namespace="349e5e7a-1447-4fd6-9c60-32bb843c9df1"/>
    <xsd:import namespace="09a18c63-7a44-436d-ab2e-2404baf186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9e5e7a-1447-4fd6-9c60-32bb843c9d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a18c63-7a44-436d-ab2e-2404baf186f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5C1A333-38A8-4C6F-9B0B-557065D5D38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2F3D86E-7701-4A10-ABD8-AFF17968E2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9e5e7a-1447-4fd6-9c60-32bb843c9df1"/>
    <ds:schemaRef ds:uri="09a18c63-7a44-436d-ab2e-2404baf186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5D4B95A-E302-4CA5-9356-82AD7827954A}">
  <ds:schemaRefs>
    <ds:schemaRef ds:uri="http://purl.org/dc/elements/1.1/"/>
    <ds:schemaRef ds:uri="349e5e7a-1447-4fd6-9c60-32bb843c9df1"/>
    <ds:schemaRef ds:uri="http://purl.org/dc/dcmitype/"/>
    <ds:schemaRef ds:uri="http://schemas.microsoft.com/office/2006/documentManagement/types"/>
    <ds:schemaRef ds:uri="http://purl.org/dc/terms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09a18c63-7a44-436d-ab2e-2404baf186f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4076</TotalTime>
  <Words>427</Words>
  <Application>Microsoft Office PowerPoint</Application>
  <PresentationFormat>Widescreen</PresentationFormat>
  <Paragraphs>137</Paragraphs>
  <Slides>15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Amasis MT Pro Black</vt:lpstr>
      <vt:lpstr>Arial</vt:lpstr>
      <vt:lpstr>Calibri</vt:lpstr>
      <vt:lpstr>Tilde</vt:lpstr>
      <vt:lpstr>Tilde Black</vt:lpstr>
      <vt:lpstr>Tilde Light</vt:lpstr>
      <vt:lpstr>Tw Cen MT Condensed Extra Bold</vt:lpstr>
      <vt:lpstr>Umlaut Black</vt:lpstr>
      <vt:lpstr>Wingdings</vt:lpstr>
      <vt:lpstr>umlaut</vt:lpstr>
      <vt:lpstr>Acrobat Document</vt:lpstr>
      <vt:lpstr>ATLIQ BI INSIGHTS 360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umlaut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EWIS capabilities</dc:title>
  <dc:creator>Keremane, Sharath</dc:creator>
  <cp:lastModifiedBy>Sandeep Rao</cp:lastModifiedBy>
  <cp:revision>269</cp:revision>
  <dcterms:created xsi:type="dcterms:W3CDTF">2020-12-04T06:19:29Z</dcterms:created>
  <dcterms:modified xsi:type="dcterms:W3CDTF">2024-05-05T05:40:12Z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0x0101002DC3226977EB2D4D91D30904C184DB97</vt:lpwstr>
  </property>
</Properties>
</file>

<file path=docProps/thumbnail.jpeg>
</file>